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y="5143500" cx="9144000"/>
  <p:notesSz cx="6858000" cy="9144000"/>
  <p:embeddedFontLst>
    <p:embeddedFont>
      <p:font typeface="Poppins"/>
      <p:regular r:id="rId31"/>
      <p:bold r:id="rId32"/>
      <p:italic r:id="rId33"/>
      <p:boldItalic r:id="rId34"/>
    </p:embeddedFont>
    <p:embeddedFont>
      <p:font typeface="Poppins Light"/>
      <p:regular r:id="rId35"/>
      <p:bold r:id="rId36"/>
      <p:italic r:id="rId37"/>
      <p:boldItalic r:id="rId38"/>
    </p:embeddedFont>
    <p:embeddedFont>
      <p:font typeface="Poppins ExtraBold"/>
      <p:bold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2577">
          <p15:clr>
            <a:srgbClr val="747775"/>
          </p15:clr>
        </p15:guide>
      </p15:sldGuideLst>
    </p:ext>
    <p:ext uri="GoogleSlidesCustomDataVersion2">
      <go:slidesCustomData xmlns:go="http://customooxmlschemas.google.com/" r:id="rId41" roundtripDataSignature="AMtx7mg07harhoOMtkptpcqs19k3FKyoj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577"/>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oppinsExtraBold-boldItalic.fntdata"/><Relationship Id="rId20" Type="http://schemas.openxmlformats.org/officeDocument/2006/relationships/slide" Target="slides/slide14.xml"/><Relationship Id="rId41" Type="http://customschemas.google.com/relationships/presentationmetadata" Target="meta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Poppins-regular.fntdata"/><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Poppins-italic.fntdata"/><Relationship Id="rId10" Type="http://schemas.openxmlformats.org/officeDocument/2006/relationships/slide" Target="slides/slide4.xml"/><Relationship Id="rId32" Type="http://schemas.openxmlformats.org/officeDocument/2006/relationships/font" Target="fonts/Poppins-bold.fntdata"/><Relationship Id="rId13" Type="http://schemas.openxmlformats.org/officeDocument/2006/relationships/slide" Target="slides/slide7.xml"/><Relationship Id="rId35" Type="http://schemas.openxmlformats.org/officeDocument/2006/relationships/font" Target="fonts/PoppinsLight-regular.fntdata"/><Relationship Id="rId12" Type="http://schemas.openxmlformats.org/officeDocument/2006/relationships/slide" Target="slides/slide6.xml"/><Relationship Id="rId34" Type="http://schemas.openxmlformats.org/officeDocument/2006/relationships/font" Target="fonts/Poppins-boldItalic.fntdata"/><Relationship Id="rId15" Type="http://schemas.openxmlformats.org/officeDocument/2006/relationships/slide" Target="slides/slide9.xml"/><Relationship Id="rId37" Type="http://schemas.openxmlformats.org/officeDocument/2006/relationships/font" Target="fonts/PoppinsLight-italic.fntdata"/><Relationship Id="rId14" Type="http://schemas.openxmlformats.org/officeDocument/2006/relationships/slide" Target="slides/slide8.xml"/><Relationship Id="rId36" Type="http://schemas.openxmlformats.org/officeDocument/2006/relationships/font" Target="fonts/PoppinsLight-bold.fntdata"/><Relationship Id="rId17" Type="http://schemas.openxmlformats.org/officeDocument/2006/relationships/slide" Target="slides/slide11.xml"/><Relationship Id="rId39" Type="http://schemas.openxmlformats.org/officeDocument/2006/relationships/font" Target="fonts/PoppinsExtraBold-bold.fntdata"/><Relationship Id="rId16" Type="http://schemas.openxmlformats.org/officeDocument/2006/relationships/slide" Target="slides/slide10.xml"/><Relationship Id="rId38" Type="http://schemas.openxmlformats.org/officeDocument/2006/relationships/font" Target="fonts/PoppinsLight-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e2bcf64efd_2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 name="Google Shape;221;g2e2bcf64efd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6" name="Google Shape;31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5" name="Google Shape;32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5" name="Google Shape;33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5" name="Google Shape;345;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5" name="Google Shape;355;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4" name="Google Shape;36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4" name="Google Shape;37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5" name="Google Shape;385;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6" name="Google Shape;396;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e2bcf64efd_2_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5" name="Google Shape;405;g2e2bcf64efd_2_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 name="Google Shape;23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5" name="Google Shape;415;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1" name="Google Shape;43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8" name="Google Shape;438;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6" name="Google Shape;446;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5" name="Google Shape;455;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 name="Google Shape;24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 name="Google Shape;24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6" name="Google Shape;256;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6" name="Google Shape;26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5" name="Google Shape;275;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6" name="Google Shape;296;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7" name="Google Shape;30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showMasterSp="0">
  <p:cSld name="TITLE_AND_BODY_1_3_1_1">
    <p:bg>
      <p:bgPr>
        <a:solidFill>
          <a:srgbClr val="242424"/>
        </a:solidFill>
      </p:bgPr>
    </p:bg>
    <p:spTree>
      <p:nvGrpSpPr>
        <p:cNvPr id="13" name="Shape 13"/>
        <p:cNvGrpSpPr/>
        <p:nvPr/>
      </p:nvGrpSpPr>
      <p:grpSpPr>
        <a:xfrm>
          <a:off x="0" y="0"/>
          <a:ext cx="0" cy="0"/>
          <a:chOff x="0" y="0"/>
          <a:chExt cx="0" cy="0"/>
        </a:xfrm>
      </p:grpSpPr>
      <p:pic>
        <p:nvPicPr>
          <p:cNvPr id="14" name="Google Shape;14;p27"/>
          <p:cNvPicPr preferRelativeResize="0"/>
          <p:nvPr/>
        </p:nvPicPr>
        <p:blipFill rotWithShape="1">
          <a:blip r:embed="rId2">
            <a:alphaModFix/>
          </a:blip>
          <a:srcRect b="0" l="0" r="0" t="0"/>
          <a:stretch/>
        </p:blipFill>
        <p:spPr>
          <a:xfrm>
            <a:off x="-25925" y="-11975"/>
            <a:ext cx="9169924" cy="5178626"/>
          </a:xfrm>
          <a:prstGeom prst="rect">
            <a:avLst/>
          </a:prstGeom>
          <a:noFill/>
          <a:ln>
            <a:noFill/>
          </a:ln>
        </p:spPr>
      </p:pic>
      <p:sp>
        <p:nvSpPr>
          <p:cNvPr id="15" name="Google Shape;15;p27"/>
          <p:cNvSpPr txBox="1"/>
          <p:nvPr>
            <p:ph idx="12" type="sldNum"/>
          </p:nvPr>
        </p:nvSpPr>
        <p:spPr>
          <a:xfrm>
            <a:off x="8458200" y="4455550"/>
            <a:ext cx="685800" cy="6156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01 2" showMasterSp="0">
  <p:cSld name="TITLE_AND_BODY_1_1_3">
    <p:bg>
      <p:bgPr>
        <a:solidFill>
          <a:schemeClr val="dk1"/>
        </a:solidFill>
      </p:bgPr>
    </p:bg>
    <p:spTree>
      <p:nvGrpSpPr>
        <p:cNvPr id="63" name="Shape 63"/>
        <p:cNvGrpSpPr/>
        <p:nvPr/>
      </p:nvGrpSpPr>
      <p:grpSpPr>
        <a:xfrm>
          <a:off x="0" y="0"/>
          <a:ext cx="0" cy="0"/>
          <a:chOff x="0" y="0"/>
          <a:chExt cx="0" cy="0"/>
        </a:xfrm>
      </p:grpSpPr>
      <p:sp>
        <p:nvSpPr>
          <p:cNvPr id="64" name="Google Shape;64;p39"/>
          <p:cNvSpPr txBox="1"/>
          <p:nvPr>
            <p:ph type="title"/>
          </p:nvPr>
        </p:nvSpPr>
        <p:spPr>
          <a:xfrm>
            <a:off x="4800600" y="685800"/>
            <a:ext cx="3657600" cy="325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1800"/>
              <a:buFont typeface="Poppins ExtraBold"/>
              <a:buNone/>
              <a:defRPr b="0" i="0" sz="1800" u="none" cap="none" strike="noStrike">
                <a:solidFill>
                  <a:srgbClr val="FFFFFF"/>
                </a:solidFill>
                <a:latin typeface="Poppins ExtraBold"/>
                <a:ea typeface="Poppins ExtraBold"/>
                <a:cs typeface="Poppins ExtraBold"/>
                <a:sym typeface="Poppins ExtraBold"/>
              </a:defRPr>
            </a:lvl1pPr>
            <a:lvl2pPr lvl="1" marR="0" rtl="0" algn="l">
              <a:lnSpc>
                <a:spcPct val="100000"/>
              </a:lnSpc>
              <a:spcBef>
                <a:spcPts val="0"/>
              </a:spcBef>
              <a:spcAft>
                <a:spcPts val="0"/>
              </a:spcAft>
              <a:buClr>
                <a:srgbClr val="000000"/>
              </a:buClr>
              <a:buSzPts val="1800"/>
              <a:buFont typeface="Poppins ExtraBold"/>
              <a:buNone/>
              <a:defRPr b="0" i="0" sz="1800" u="none" cap="none" strike="noStrike">
                <a:solidFill>
                  <a:srgbClr val="000000"/>
                </a:solidFill>
                <a:latin typeface="Poppins ExtraBold"/>
                <a:ea typeface="Poppins ExtraBold"/>
                <a:cs typeface="Poppins ExtraBold"/>
                <a:sym typeface="Poppins ExtraBold"/>
              </a:defRPr>
            </a:lvl2pPr>
            <a:lvl3pPr lvl="2" marR="0" rtl="0" algn="l">
              <a:lnSpc>
                <a:spcPct val="100000"/>
              </a:lnSpc>
              <a:spcBef>
                <a:spcPts val="0"/>
              </a:spcBef>
              <a:spcAft>
                <a:spcPts val="0"/>
              </a:spcAft>
              <a:buClr>
                <a:srgbClr val="000000"/>
              </a:buClr>
              <a:buSzPts val="1800"/>
              <a:buFont typeface="Poppins ExtraBold"/>
              <a:buNone/>
              <a:defRPr b="0" i="0" sz="1800" u="none" cap="none" strike="noStrike">
                <a:solidFill>
                  <a:srgbClr val="000000"/>
                </a:solidFill>
                <a:latin typeface="Poppins ExtraBold"/>
                <a:ea typeface="Poppins ExtraBold"/>
                <a:cs typeface="Poppins ExtraBold"/>
                <a:sym typeface="Poppins ExtraBold"/>
              </a:defRPr>
            </a:lvl3pPr>
            <a:lvl4pPr lvl="3" marR="0" rtl="0" algn="l">
              <a:lnSpc>
                <a:spcPct val="100000"/>
              </a:lnSpc>
              <a:spcBef>
                <a:spcPts val="0"/>
              </a:spcBef>
              <a:spcAft>
                <a:spcPts val="0"/>
              </a:spcAft>
              <a:buClr>
                <a:srgbClr val="000000"/>
              </a:buClr>
              <a:buSzPts val="1800"/>
              <a:buFont typeface="Poppins ExtraBold"/>
              <a:buNone/>
              <a:defRPr b="0" i="0" sz="1800" u="none" cap="none" strike="noStrike">
                <a:solidFill>
                  <a:srgbClr val="000000"/>
                </a:solidFill>
                <a:latin typeface="Poppins ExtraBold"/>
                <a:ea typeface="Poppins ExtraBold"/>
                <a:cs typeface="Poppins ExtraBold"/>
                <a:sym typeface="Poppins ExtraBold"/>
              </a:defRPr>
            </a:lvl4pPr>
            <a:lvl5pPr lvl="4" marR="0" rtl="0" algn="l">
              <a:lnSpc>
                <a:spcPct val="100000"/>
              </a:lnSpc>
              <a:spcBef>
                <a:spcPts val="0"/>
              </a:spcBef>
              <a:spcAft>
                <a:spcPts val="0"/>
              </a:spcAft>
              <a:buClr>
                <a:srgbClr val="000000"/>
              </a:buClr>
              <a:buSzPts val="1800"/>
              <a:buFont typeface="Poppins ExtraBold"/>
              <a:buNone/>
              <a:defRPr b="0" i="0" sz="1800" u="none" cap="none" strike="noStrike">
                <a:solidFill>
                  <a:srgbClr val="000000"/>
                </a:solidFill>
                <a:latin typeface="Poppins ExtraBold"/>
                <a:ea typeface="Poppins ExtraBold"/>
                <a:cs typeface="Poppins ExtraBold"/>
                <a:sym typeface="Poppins ExtraBold"/>
              </a:defRPr>
            </a:lvl5pPr>
            <a:lvl6pPr lvl="5" marR="0" rtl="0" algn="l">
              <a:lnSpc>
                <a:spcPct val="100000"/>
              </a:lnSpc>
              <a:spcBef>
                <a:spcPts val="0"/>
              </a:spcBef>
              <a:spcAft>
                <a:spcPts val="0"/>
              </a:spcAft>
              <a:buClr>
                <a:srgbClr val="000000"/>
              </a:buClr>
              <a:buSzPts val="1800"/>
              <a:buFont typeface="Poppins ExtraBold"/>
              <a:buNone/>
              <a:defRPr b="0" i="0" sz="1800" u="none" cap="none" strike="noStrike">
                <a:solidFill>
                  <a:srgbClr val="000000"/>
                </a:solidFill>
                <a:latin typeface="Poppins ExtraBold"/>
                <a:ea typeface="Poppins ExtraBold"/>
                <a:cs typeface="Poppins ExtraBold"/>
                <a:sym typeface="Poppins ExtraBold"/>
              </a:defRPr>
            </a:lvl6pPr>
            <a:lvl7pPr lvl="6" marR="0" rtl="0" algn="l">
              <a:lnSpc>
                <a:spcPct val="100000"/>
              </a:lnSpc>
              <a:spcBef>
                <a:spcPts val="0"/>
              </a:spcBef>
              <a:spcAft>
                <a:spcPts val="0"/>
              </a:spcAft>
              <a:buClr>
                <a:srgbClr val="000000"/>
              </a:buClr>
              <a:buSzPts val="1800"/>
              <a:buFont typeface="Poppins ExtraBold"/>
              <a:buNone/>
              <a:defRPr b="0" i="0" sz="1800" u="none" cap="none" strike="noStrike">
                <a:solidFill>
                  <a:srgbClr val="000000"/>
                </a:solidFill>
                <a:latin typeface="Poppins ExtraBold"/>
                <a:ea typeface="Poppins ExtraBold"/>
                <a:cs typeface="Poppins ExtraBold"/>
                <a:sym typeface="Poppins ExtraBold"/>
              </a:defRPr>
            </a:lvl7pPr>
            <a:lvl8pPr lvl="7" marR="0" rtl="0" algn="l">
              <a:lnSpc>
                <a:spcPct val="100000"/>
              </a:lnSpc>
              <a:spcBef>
                <a:spcPts val="0"/>
              </a:spcBef>
              <a:spcAft>
                <a:spcPts val="0"/>
              </a:spcAft>
              <a:buClr>
                <a:srgbClr val="000000"/>
              </a:buClr>
              <a:buSzPts val="1800"/>
              <a:buFont typeface="Poppins ExtraBold"/>
              <a:buNone/>
              <a:defRPr b="0" i="0" sz="1800" u="none" cap="none" strike="noStrike">
                <a:solidFill>
                  <a:srgbClr val="000000"/>
                </a:solidFill>
                <a:latin typeface="Poppins ExtraBold"/>
                <a:ea typeface="Poppins ExtraBold"/>
                <a:cs typeface="Poppins ExtraBold"/>
                <a:sym typeface="Poppins ExtraBold"/>
              </a:defRPr>
            </a:lvl8pPr>
            <a:lvl9pPr lvl="8" marR="0" rtl="0" algn="l">
              <a:lnSpc>
                <a:spcPct val="100000"/>
              </a:lnSpc>
              <a:spcBef>
                <a:spcPts val="0"/>
              </a:spcBef>
              <a:spcAft>
                <a:spcPts val="0"/>
              </a:spcAft>
              <a:buClr>
                <a:srgbClr val="000000"/>
              </a:buClr>
              <a:buSzPts val="1800"/>
              <a:buFont typeface="Poppins ExtraBold"/>
              <a:buNone/>
              <a:defRPr b="0" i="0" sz="1800" u="none" cap="none" strike="noStrike">
                <a:solidFill>
                  <a:srgbClr val="000000"/>
                </a:solidFill>
                <a:latin typeface="Poppins ExtraBold"/>
                <a:ea typeface="Poppins ExtraBold"/>
                <a:cs typeface="Poppins ExtraBold"/>
                <a:sym typeface="Poppins ExtraBold"/>
              </a:defRPr>
            </a:lvl9pPr>
          </a:lstStyle>
          <a:p/>
        </p:txBody>
      </p:sp>
      <p:sp>
        <p:nvSpPr>
          <p:cNvPr id="65" name="Google Shape;65;p39"/>
          <p:cNvSpPr txBox="1"/>
          <p:nvPr>
            <p:ph idx="1" type="body"/>
          </p:nvPr>
        </p:nvSpPr>
        <p:spPr>
          <a:xfrm>
            <a:off x="4800600" y="1268450"/>
            <a:ext cx="3657600" cy="3221100"/>
          </a:xfrm>
          <a:prstGeom prst="rect">
            <a:avLst/>
          </a:prstGeom>
          <a:noFill/>
          <a:ln>
            <a:noFill/>
          </a:ln>
        </p:spPr>
        <p:txBody>
          <a:bodyPr anchorCtr="0" anchor="t" bIns="0" lIns="0" spcFirstLastPara="1" rIns="0" wrap="square" tIns="0">
            <a:noAutofit/>
          </a:bodyPr>
          <a:lstStyle>
            <a:lvl1pPr indent="-298450" lvl="0" marL="457200" marR="0" rtl="0" algn="l">
              <a:lnSpc>
                <a:spcPct val="115000"/>
              </a:lnSpc>
              <a:spcBef>
                <a:spcPts val="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1pPr>
            <a:lvl2pPr indent="-298450" lvl="1" marL="9144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2pPr>
            <a:lvl3pPr indent="-298450" lvl="2" marL="13716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3pPr>
            <a:lvl4pPr indent="-298450" lvl="3" marL="18288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4pPr>
            <a:lvl5pPr indent="-298450" lvl="4" marL="22860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5pPr>
            <a:lvl6pPr indent="-298450" lvl="5" marL="27432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6pPr>
            <a:lvl7pPr indent="-298450" lvl="6" marL="32004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7pPr>
            <a:lvl8pPr indent="-298450" lvl="7" marL="36576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8pPr>
            <a:lvl9pPr indent="-298450" lvl="8" marL="4114800" marR="0" rtl="0" algn="l">
              <a:lnSpc>
                <a:spcPct val="115000"/>
              </a:lnSpc>
              <a:spcBef>
                <a:spcPts val="1000"/>
              </a:spcBef>
              <a:spcAft>
                <a:spcPts val="100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9pPr>
          </a:lstStyle>
          <a:p/>
        </p:txBody>
      </p:sp>
      <p:pic>
        <p:nvPicPr>
          <p:cNvPr id="66" name="Google Shape;66;p39"/>
          <p:cNvPicPr preferRelativeResize="0"/>
          <p:nvPr/>
        </p:nvPicPr>
        <p:blipFill rotWithShape="1">
          <a:blip r:embed="rId2">
            <a:alphaModFix/>
          </a:blip>
          <a:srcRect b="0" l="0" r="0" t="0"/>
          <a:stretch/>
        </p:blipFill>
        <p:spPr>
          <a:xfrm>
            <a:off x="8000999" y="4663575"/>
            <a:ext cx="457198" cy="182351"/>
          </a:xfrm>
          <a:prstGeom prst="rect">
            <a:avLst/>
          </a:prstGeom>
          <a:noFill/>
          <a:ln>
            <a:noFill/>
          </a:ln>
        </p:spPr>
      </p:pic>
      <p:sp>
        <p:nvSpPr>
          <p:cNvPr id="67" name="Google Shape;67;p39"/>
          <p:cNvSpPr txBox="1"/>
          <p:nvPr>
            <p:ph idx="12" type="sldNum"/>
          </p:nvPr>
        </p:nvSpPr>
        <p:spPr>
          <a:xfrm>
            <a:off x="8458200" y="4455550"/>
            <a:ext cx="685800" cy="6156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grpSp>
        <p:nvGrpSpPr>
          <p:cNvPr id="68" name="Google Shape;68;p39"/>
          <p:cNvGrpSpPr/>
          <p:nvPr/>
        </p:nvGrpSpPr>
        <p:grpSpPr>
          <a:xfrm>
            <a:off x="0" y="5065800"/>
            <a:ext cx="9159645" cy="77700"/>
            <a:chOff x="15375" y="3803075"/>
            <a:chExt cx="9144100" cy="77700"/>
          </a:xfrm>
        </p:grpSpPr>
        <p:sp>
          <p:nvSpPr>
            <p:cNvPr id="69" name="Google Shape;69;p39"/>
            <p:cNvSpPr/>
            <p:nvPr/>
          </p:nvSpPr>
          <p:spPr>
            <a:xfrm>
              <a:off x="15375" y="3803075"/>
              <a:ext cx="2289300" cy="777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39"/>
            <p:cNvSpPr/>
            <p:nvPr/>
          </p:nvSpPr>
          <p:spPr>
            <a:xfrm>
              <a:off x="2298179" y="3803075"/>
              <a:ext cx="2289300" cy="777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39"/>
            <p:cNvSpPr/>
            <p:nvPr/>
          </p:nvSpPr>
          <p:spPr>
            <a:xfrm>
              <a:off x="4587371" y="3803075"/>
              <a:ext cx="2289300" cy="777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39"/>
            <p:cNvSpPr/>
            <p:nvPr/>
          </p:nvSpPr>
          <p:spPr>
            <a:xfrm>
              <a:off x="6870175" y="3803075"/>
              <a:ext cx="2289300" cy="777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01 1 1" showMasterSp="0">
  <p:cSld name="TITLE_AND_BODY_1_1_2_1">
    <p:bg>
      <p:bgPr>
        <a:solidFill>
          <a:srgbClr val="242424"/>
        </a:solidFill>
      </p:bgPr>
    </p:bg>
    <p:spTree>
      <p:nvGrpSpPr>
        <p:cNvPr id="73" name="Shape 73"/>
        <p:cNvGrpSpPr/>
        <p:nvPr/>
      </p:nvGrpSpPr>
      <p:grpSpPr>
        <a:xfrm>
          <a:off x="0" y="0"/>
          <a:ext cx="0" cy="0"/>
          <a:chOff x="0" y="0"/>
          <a:chExt cx="0" cy="0"/>
        </a:xfrm>
      </p:grpSpPr>
      <p:sp>
        <p:nvSpPr>
          <p:cNvPr id="74" name="Google Shape;74;p40"/>
          <p:cNvSpPr/>
          <p:nvPr>
            <p:ph idx="2" type="pic"/>
          </p:nvPr>
        </p:nvSpPr>
        <p:spPr>
          <a:xfrm>
            <a:off x="0" y="685800"/>
            <a:ext cx="4343100" cy="3771900"/>
          </a:xfrm>
          <a:prstGeom prst="rect">
            <a:avLst/>
          </a:prstGeom>
          <a:noFill/>
          <a:ln>
            <a:noFill/>
          </a:ln>
        </p:spPr>
      </p:sp>
      <p:sp>
        <p:nvSpPr>
          <p:cNvPr id="75" name="Google Shape;75;p40"/>
          <p:cNvSpPr txBox="1"/>
          <p:nvPr>
            <p:ph type="title"/>
          </p:nvPr>
        </p:nvSpPr>
        <p:spPr>
          <a:xfrm>
            <a:off x="4800600" y="685800"/>
            <a:ext cx="3657600" cy="325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1800"/>
              <a:buFont typeface="Poppins ExtraBold"/>
              <a:buNone/>
              <a:defRPr b="0" i="0" sz="1800" u="none" cap="none" strike="noStrike">
                <a:solidFill>
                  <a:srgbClr val="FFFFFF"/>
                </a:solidFill>
                <a:latin typeface="Poppins ExtraBold"/>
                <a:ea typeface="Poppins ExtraBold"/>
                <a:cs typeface="Poppins ExtraBold"/>
                <a:sym typeface="Poppins ExtraBold"/>
              </a:defRPr>
            </a:lvl1pPr>
            <a:lvl2pPr lvl="1" marR="0" rtl="0" algn="l">
              <a:lnSpc>
                <a:spcPct val="100000"/>
              </a:lnSpc>
              <a:spcBef>
                <a:spcPts val="0"/>
              </a:spcBef>
              <a:spcAft>
                <a:spcPts val="0"/>
              </a:spcAft>
              <a:buClr>
                <a:srgbClr val="000000"/>
              </a:buClr>
              <a:buSzPts val="1800"/>
              <a:buFont typeface="Poppins ExtraBold"/>
              <a:buNone/>
              <a:defRPr b="0" i="0" sz="1800" u="none" cap="none" strike="noStrike">
                <a:solidFill>
                  <a:srgbClr val="000000"/>
                </a:solidFill>
                <a:latin typeface="Poppins ExtraBold"/>
                <a:ea typeface="Poppins ExtraBold"/>
                <a:cs typeface="Poppins ExtraBold"/>
                <a:sym typeface="Poppins ExtraBold"/>
              </a:defRPr>
            </a:lvl2pPr>
            <a:lvl3pPr lvl="2" marR="0" rtl="0" algn="l">
              <a:lnSpc>
                <a:spcPct val="100000"/>
              </a:lnSpc>
              <a:spcBef>
                <a:spcPts val="0"/>
              </a:spcBef>
              <a:spcAft>
                <a:spcPts val="0"/>
              </a:spcAft>
              <a:buClr>
                <a:srgbClr val="000000"/>
              </a:buClr>
              <a:buSzPts val="1800"/>
              <a:buFont typeface="Poppins ExtraBold"/>
              <a:buNone/>
              <a:defRPr b="0" i="0" sz="1800" u="none" cap="none" strike="noStrike">
                <a:solidFill>
                  <a:srgbClr val="000000"/>
                </a:solidFill>
                <a:latin typeface="Poppins ExtraBold"/>
                <a:ea typeface="Poppins ExtraBold"/>
                <a:cs typeface="Poppins ExtraBold"/>
                <a:sym typeface="Poppins ExtraBold"/>
              </a:defRPr>
            </a:lvl3pPr>
            <a:lvl4pPr lvl="3" marR="0" rtl="0" algn="l">
              <a:lnSpc>
                <a:spcPct val="100000"/>
              </a:lnSpc>
              <a:spcBef>
                <a:spcPts val="0"/>
              </a:spcBef>
              <a:spcAft>
                <a:spcPts val="0"/>
              </a:spcAft>
              <a:buClr>
                <a:srgbClr val="000000"/>
              </a:buClr>
              <a:buSzPts val="1800"/>
              <a:buFont typeface="Poppins ExtraBold"/>
              <a:buNone/>
              <a:defRPr b="0" i="0" sz="1800" u="none" cap="none" strike="noStrike">
                <a:solidFill>
                  <a:srgbClr val="000000"/>
                </a:solidFill>
                <a:latin typeface="Poppins ExtraBold"/>
                <a:ea typeface="Poppins ExtraBold"/>
                <a:cs typeface="Poppins ExtraBold"/>
                <a:sym typeface="Poppins ExtraBold"/>
              </a:defRPr>
            </a:lvl4pPr>
            <a:lvl5pPr lvl="4" marR="0" rtl="0" algn="l">
              <a:lnSpc>
                <a:spcPct val="100000"/>
              </a:lnSpc>
              <a:spcBef>
                <a:spcPts val="0"/>
              </a:spcBef>
              <a:spcAft>
                <a:spcPts val="0"/>
              </a:spcAft>
              <a:buClr>
                <a:srgbClr val="000000"/>
              </a:buClr>
              <a:buSzPts val="1800"/>
              <a:buFont typeface="Poppins ExtraBold"/>
              <a:buNone/>
              <a:defRPr b="0" i="0" sz="1800" u="none" cap="none" strike="noStrike">
                <a:solidFill>
                  <a:srgbClr val="000000"/>
                </a:solidFill>
                <a:latin typeface="Poppins ExtraBold"/>
                <a:ea typeface="Poppins ExtraBold"/>
                <a:cs typeface="Poppins ExtraBold"/>
                <a:sym typeface="Poppins ExtraBold"/>
              </a:defRPr>
            </a:lvl5pPr>
            <a:lvl6pPr lvl="5" marR="0" rtl="0" algn="l">
              <a:lnSpc>
                <a:spcPct val="100000"/>
              </a:lnSpc>
              <a:spcBef>
                <a:spcPts val="0"/>
              </a:spcBef>
              <a:spcAft>
                <a:spcPts val="0"/>
              </a:spcAft>
              <a:buClr>
                <a:srgbClr val="000000"/>
              </a:buClr>
              <a:buSzPts val="1800"/>
              <a:buFont typeface="Poppins ExtraBold"/>
              <a:buNone/>
              <a:defRPr b="0" i="0" sz="1800" u="none" cap="none" strike="noStrike">
                <a:solidFill>
                  <a:srgbClr val="000000"/>
                </a:solidFill>
                <a:latin typeface="Poppins ExtraBold"/>
                <a:ea typeface="Poppins ExtraBold"/>
                <a:cs typeface="Poppins ExtraBold"/>
                <a:sym typeface="Poppins ExtraBold"/>
              </a:defRPr>
            </a:lvl6pPr>
            <a:lvl7pPr lvl="6" marR="0" rtl="0" algn="l">
              <a:lnSpc>
                <a:spcPct val="100000"/>
              </a:lnSpc>
              <a:spcBef>
                <a:spcPts val="0"/>
              </a:spcBef>
              <a:spcAft>
                <a:spcPts val="0"/>
              </a:spcAft>
              <a:buClr>
                <a:srgbClr val="000000"/>
              </a:buClr>
              <a:buSzPts val="1800"/>
              <a:buFont typeface="Poppins ExtraBold"/>
              <a:buNone/>
              <a:defRPr b="0" i="0" sz="1800" u="none" cap="none" strike="noStrike">
                <a:solidFill>
                  <a:srgbClr val="000000"/>
                </a:solidFill>
                <a:latin typeface="Poppins ExtraBold"/>
                <a:ea typeface="Poppins ExtraBold"/>
                <a:cs typeface="Poppins ExtraBold"/>
                <a:sym typeface="Poppins ExtraBold"/>
              </a:defRPr>
            </a:lvl7pPr>
            <a:lvl8pPr lvl="7" marR="0" rtl="0" algn="l">
              <a:lnSpc>
                <a:spcPct val="100000"/>
              </a:lnSpc>
              <a:spcBef>
                <a:spcPts val="0"/>
              </a:spcBef>
              <a:spcAft>
                <a:spcPts val="0"/>
              </a:spcAft>
              <a:buClr>
                <a:srgbClr val="000000"/>
              </a:buClr>
              <a:buSzPts val="1800"/>
              <a:buFont typeface="Poppins ExtraBold"/>
              <a:buNone/>
              <a:defRPr b="0" i="0" sz="1800" u="none" cap="none" strike="noStrike">
                <a:solidFill>
                  <a:srgbClr val="000000"/>
                </a:solidFill>
                <a:latin typeface="Poppins ExtraBold"/>
                <a:ea typeface="Poppins ExtraBold"/>
                <a:cs typeface="Poppins ExtraBold"/>
                <a:sym typeface="Poppins ExtraBold"/>
              </a:defRPr>
            </a:lvl8pPr>
            <a:lvl9pPr lvl="8" marR="0" rtl="0" algn="l">
              <a:lnSpc>
                <a:spcPct val="100000"/>
              </a:lnSpc>
              <a:spcBef>
                <a:spcPts val="0"/>
              </a:spcBef>
              <a:spcAft>
                <a:spcPts val="0"/>
              </a:spcAft>
              <a:buClr>
                <a:srgbClr val="000000"/>
              </a:buClr>
              <a:buSzPts val="1800"/>
              <a:buFont typeface="Poppins ExtraBold"/>
              <a:buNone/>
              <a:defRPr b="0" i="0" sz="1800" u="none" cap="none" strike="noStrike">
                <a:solidFill>
                  <a:srgbClr val="000000"/>
                </a:solidFill>
                <a:latin typeface="Poppins ExtraBold"/>
                <a:ea typeface="Poppins ExtraBold"/>
                <a:cs typeface="Poppins ExtraBold"/>
                <a:sym typeface="Poppins ExtraBold"/>
              </a:defRPr>
            </a:lvl9pPr>
          </a:lstStyle>
          <a:p/>
        </p:txBody>
      </p:sp>
      <p:sp>
        <p:nvSpPr>
          <p:cNvPr id="76" name="Google Shape;76;p40"/>
          <p:cNvSpPr txBox="1"/>
          <p:nvPr>
            <p:ph idx="1" type="body"/>
          </p:nvPr>
        </p:nvSpPr>
        <p:spPr>
          <a:xfrm>
            <a:off x="4800600" y="1268450"/>
            <a:ext cx="3657600" cy="3189300"/>
          </a:xfrm>
          <a:prstGeom prst="rect">
            <a:avLst/>
          </a:prstGeom>
          <a:noFill/>
          <a:ln>
            <a:noFill/>
          </a:ln>
        </p:spPr>
        <p:txBody>
          <a:bodyPr anchorCtr="0" anchor="t" bIns="0" lIns="0" spcFirstLastPara="1" rIns="0" wrap="square" tIns="0">
            <a:noAutofit/>
          </a:bodyPr>
          <a:lstStyle>
            <a:lvl1pPr indent="-298450" lvl="0" marL="457200" marR="0" rtl="0" algn="l">
              <a:lnSpc>
                <a:spcPct val="115000"/>
              </a:lnSpc>
              <a:spcBef>
                <a:spcPts val="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1pPr>
            <a:lvl2pPr indent="-298450" lvl="1" marL="9144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2pPr>
            <a:lvl3pPr indent="-298450" lvl="2" marL="13716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3pPr>
            <a:lvl4pPr indent="-298450" lvl="3" marL="18288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4pPr>
            <a:lvl5pPr indent="-298450" lvl="4" marL="22860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5pPr>
            <a:lvl6pPr indent="-298450" lvl="5" marL="27432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6pPr>
            <a:lvl7pPr indent="-298450" lvl="6" marL="32004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7pPr>
            <a:lvl8pPr indent="-298450" lvl="7" marL="36576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8pPr>
            <a:lvl9pPr indent="-298450" lvl="8" marL="4114800" marR="0" rtl="0" algn="l">
              <a:lnSpc>
                <a:spcPct val="115000"/>
              </a:lnSpc>
              <a:spcBef>
                <a:spcPts val="1000"/>
              </a:spcBef>
              <a:spcAft>
                <a:spcPts val="100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9pPr>
          </a:lstStyle>
          <a:p/>
        </p:txBody>
      </p:sp>
      <p:sp>
        <p:nvSpPr>
          <p:cNvPr id="77" name="Google Shape;77;p40"/>
          <p:cNvSpPr txBox="1"/>
          <p:nvPr>
            <p:ph idx="12" type="sldNum"/>
          </p:nvPr>
        </p:nvSpPr>
        <p:spPr>
          <a:xfrm>
            <a:off x="8458200" y="4455600"/>
            <a:ext cx="677700" cy="687900"/>
          </a:xfrm>
          <a:prstGeom prst="rect">
            <a:avLst/>
          </a:prstGeom>
          <a:noFill/>
          <a:ln>
            <a:noFill/>
          </a:ln>
        </p:spPr>
        <p:txBody>
          <a:bodyPr anchorCtr="0" anchor="ctr" bIns="19050" lIns="19050" spcFirstLastPara="1" rIns="19050" wrap="square" tIns="19050">
            <a:noAutofit/>
          </a:bodyPr>
          <a:lstStyle>
            <a:lvl1pPr indent="0" lvl="0" marL="0" marR="0" algn="ctr">
              <a:lnSpc>
                <a:spcPct val="100000"/>
              </a:lnSpc>
              <a:spcBef>
                <a:spcPts val="0"/>
              </a:spcBef>
              <a:spcAft>
                <a:spcPts val="0"/>
              </a:spcAft>
              <a:buClr>
                <a:srgbClr val="000000"/>
              </a:buClr>
              <a:buSzPts val="1100"/>
              <a:buFont typeface="Poppins"/>
              <a:buNone/>
              <a:defRPr b="0" i="0" sz="900" u="none" cap="none" strike="noStrike">
                <a:solidFill>
                  <a:schemeClr val="lt2"/>
                </a:solidFill>
                <a:latin typeface="Poppins"/>
                <a:ea typeface="Poppins"/>
                <a:cs typeface="Poppins"/>
                <a:sym typeface="Poppins"/>
              </a:defRPr>
            </a:lvl1pPr>
            <a:lvl2pPr indent="0" lvl="1" marL="0" marR="0" algn="ctr">
              <a:lnSpc>
                <a:spcPct val="100000"/>
              </a:lnSpc>
              <a:spcBef>
                <a:spcPts val="0"/>
              </a:spcBef>
              <a:spcAft>
                <a:spcPts val="0"/>
              </a:spcAft>
              <a:buClr>
                <a:srgbClr val="000000"/>
              </a:buClr>
              <a:buSzPts val="1100"/>
              <a:buFont typeface="Poppins"/>
              <a:buNone/>
              <a:defRPr b="0" i="0" sz="900" u="none" cap="none" strike="noStrike">
                <a:solidFill>
                  <a:schemeClr val="lt2"/>
                </a:solidFill>
                <a:latin typeface="Poppins"/>
                <a:ea typeface="Poppins"/>
                <a:cs typeface="Poppins"/>
                <a:sym typeface="Poppins"/>
              </a:defRPr>
            </a:lvl2pPr>
            <a:lvl3pPr indent="0" lvl="2" marL="0" marR="0" algn="ctr">
              <a:lnSpc>
                <a:spcPct val="100000"/>
              </a:lnSpc>
              <a:spcBef>
                <a:spcPts val="0"/>
              </a:spcBef>
              <a:spcAft>
                <a:spcPts val="0"/>
              </a:spcAft>
              <a:buClr>
                <a:srgbClr val="000000"/>
              </a:buClr>
              <a:buSzPts val="1100"/>
              <a:buFont typeface="Poppins"/>
              <a:buNone/>
              <a:defRPr b="0" i="0" sz="900" u="none" cap="none" strike="noStrike">
                <a:solidFill>
                  <a:schemeClr val="lt2"/>
                </a:solidFill>
                <a:latin typeface="Poppins"/>
                <a:ea typeface="Poppins"/>
                <a:cs typeface="Poppins"/>
                <a:sym typeface="Poppins"/>
              </a:defRPr>
            </a:lvl3pPr>
            <a:lvl4pPr indent="0" lvl="3" marL="0" marR="0" algn="ctr">
              <a:lnSpc>
                <a:spcPct val="100000"/>
              </a:lnSpc>
              <a:spcBef>
                <a:spcPts val="0"/>
              </a:spcBef>
              <a:spcAft>
                <a:spcPts val="0"/>
              </a:spcAft>
              <a:buClr>
                <a:srgbClr val="000000"/>
              </a:buClr>
              <a:buSzPts val="1100"/>
              <a:buFont typeface="Poppins"/>
              <a:buNone/>
              <a:defRPr b="0" i="0" sz="900" u="none" cap="none" strike="noStrike">
                <a:solidFill>
                  <a:schemeClr val="lt2"/>
                </a:solidFill>
                <a:latin typeface="Poppins"/>
                <a:ea typeface="Poppins"/>
                <a:cs typeface="Poppins"/>
                <a:sym typeface="Poppins"/>
              </a:defRPr>
            </a:lvl4pPr>
            <a:lvl5pPr indent="0" lvl="4" marL="0" marR="0" algn="ctr">
              <a:lnSpc>
                <a:spcPct val="100000"/>
              </a:lnSpc>
              <a:spcBef>
                <a:spcPts val="0"/>
              </a:spcBef>
              <a:spcAft>
                <a:spcPts val="0"/>
              </a:spcAft>
              <a:buClr>
                <a:srgbClr val="000000"/>
              </a:buClr>
              <a:buSzPts val="1100"/>
              <a:buFont typeface="Poppins"/>
              <a:buNone/>
              <a:defRPr b="0" i="0" sz="900" u="none" cap="none" strike="noStrike">
                <a:solidFill>
                  <a:schemeClr val="lt2"/>
                </a:solidFill>
                <a:latin typeface="Poppins"/>
                <a:ea typeface="Poppins"/>
                <a:cs typeface="Poppins"/>
                <a:sym typeface="Poppins"/>
              </a:defRPr>
            </a:lvl5pPr>
            <a:lvl6pPr indent="0" lvl="5" marL="0" marR="0" algn="ctr">
              <a:lnSpc>
                <a:spcPct val="100000"/>
              </a:lnSpc>
              <a:spcBef>
                <a:spcPts val="0"/>
              </a:spcBef>
              <a:spcAft>
                <a:spcPts val="0"/>
              </a:spcAft>
              <a:buClr>
                <a:srgbClr val="000000"/>
              </a:buClr>
              <a:buSzPts val="1100"/>
              <a:buFont typeface="Poppins"/>
              <a:buNone/>
              <a:defRPr b="0" i="0" sz="900" u="none" cap="none" strike="noStrike">
                <a:solidFill>
                  <a:schemeClr val="lt2"/>
                </a:solidFill>
                <a:latin typeface="Poppins"/>
                <a:ea typeface="Poppins"/>
                <a:cs typeface="Poppins"/>
                <a:sym typeface="Poppins"/>
              </a:defRPr>
            </a:lvl6pPr>
            <a:lvl7pPr indent="0" lvl="6" marL="0" marR="0" algn="ctr">
              <a:lnSpc>
                <a:spcPct val="100000"/>
              </a:lnSpc>
              <a:spcBef>
                <a:spcPts val="0"/>
              </a:spcBef>
              <a:spcAft>
                <a:spcPts val="0"/>
              </a:spcAft>
              <a:buClr>
                <a:srgbClr val="000000"/>
              </a:buClr>
              <a:buSzPts val="1100"/>
              <a:buFont typeface="Poppins"/>
              <a:buNone/>
              <a:defRPr b="0" i="0" sz="900" u="none" cap="none" strike="noStrike">
                <a:solidFill>
                  <a:schemeClr val="lt2"/>
                </a:solidFill>
                <a:latin typeface="Poppins"/>
                <a:ea typeface="Poppins"/>
                <a:cs typeface="Poppins"/>
                <a:sym typeface="Poppins"/>
              </a:defRPr>
            </a:lvl7pPr>
            <a:lvl8pPr indent="0" lvl="7" marL="0" marR="0" algn="ctr">
              <a:lnSpc>
                <a:spcPct val="100000"/>
              </a:lnSpc>
              <a:spcBef>
                <a:spcPts val="0"/>
              </a:spcBef>
              <a:spcAft>
                <a:spcPts val="0"/>
              </a:spcAft>
              <a:buClr>
                <a:srgbClr val="000000"/>
              </a:buClr>
              <a:buSzPts val="1100"/>
              <a:buFont typeface="Poppins"/>
              <a:buNone/>
              <a:defRPr b="0" i="0" sz="900" u="none" cap="none" strike="noStrike">
                <a:solidFill>
                  <a:schemeClr val="lt2"/>
                </a:solidFill>
                <a:latin typeface="Poppins"/>
                <a:ea typeface="Poppins"/>
                <a:cs typeface="Poppins"/>
                <a:sym typeface="Poppins"/>
              </a:defRPr>
            </a:lvl8pPr>
            <a:lvl9pPr indent="0" lvl="8" marL="0" marR="0" algn="ctr">
              <a:lnSpc>
                <a:spcPct val="100000"/>
              </a:lnSpc>
              <a:spcBef>
                <a:spcPts val="0"/>
              </a:spcBef>
              <a:spcAft>
                <a:spcPts val="0"/>
              </a:spcAft>
              <a:buClr>
                <a:srgbClr val="000000"/>
              </a:buClr>
              <a:buSzPts val="1100"/>
              <a:buFont typeface="Poppins"/>
              <a:buNone/>
              <a:defRPr b="0" i="0" sz="900" u="none" cap="none" strike="noStrike">
                <a:solidFill>
                  <a:schemeClr val="lt2"/>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US"/>
              <a:t>‹#›</a:t>
            </a:fld>
            <a:endParaRPr/>
          </a:p>
        </p:txBody>
      </p:sp>
      <p:pic>
        <p:nvPicPr>
          <p:cNvPr id="78" name="Google Shape;78;p40"/>
          <p:cNvPicPr preferRelativeResize="0"/>
          <p:nvPr/>
        </p:nvPicPr>
        <p:blipFill rotWithShape="1">
          <a:blip r:embed="rId2">
            <a:alphaModFix/>
          </a:blip>
          <a:srcRect b="0" l="0" r="0" t="0"/>
          <a:stretch/>
        </p:blipFill>
        <p:spPr>
          <a:xfrm>
            <a:off x="8000999" y="4690025"/>
            <a:ext cx="457198" cy="18235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out Brandlive">
  <p:cSld name="CUSTOM_5">
    <p:spTree>
      <p:nvGrpSpPr>
        <p:cNvPr id="79" name="Shape 79"/>
        <p:cNvGrpSpPr/>
        <p:nvPr/>
      </p:nvGrpSpPr>
      <p:grpSpPr>
        <a:xfrm>
          <a:off x="0" y="0"/>
          <a:ext cx="0" cy="0"/>
          <a:chOff x="0" y="0"/>
          <a:chExt cx="0" cy="0"/>
        </a:xfrm>
      </p:grpSpPr>
      <p:sp>
        <p:nvSpPr>
          <p:cNvPr id="80" name="Google Shape;80;p41"/>
          <p:cNvSpPr txBox="1"/>
          <p:nvPr>
            <p:ph idx="12" type="sldNum"/>
          </p:nvPr>
        </p:nvSpPr>
        <p:spPr>
          <a:xfrm>
            <a:off x="8458200" y="4455550"/>
            <a:ext cx="685800" cy="6156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List" showMasterSp="0">
  <p:cSld name="Bullet List">
    <p:bg>
      <p:bgPr>
        <a:solidFill>
          <a:schemeClr val="dk1"/>
        </a:solidFill>
      </p:bgPr>
    </p:bg>
    <p:spTree>
      <p:nvGrpSpPr>
        <p:cNvPr id="89" name="Shape 89"/>
        <p:cNvGrpSpPr/>
        <p:nvPr/>
      </p:nvGrpSpPr>
      <p:grpSpPr>
        <a:xfrm>
          <a:off x="0" y="0"/>
          <a:ext cx="0" cy="0"/>
          <a:chOff x="0" y="0"/>
          <a:chExt cx="0" cy="0"/>
        </a:xfrm>
      </p:grpSpPr>
      <p:sp>
        <p:nvSpPr>
          <p:cNvPr id="90" name="Google Shape;90;p31"/>
          <p:cNvSpPr txBox="1"/>
          <p:nvPr>
            <p:ph type="title"/>
          </p:nvPr>
        </p:nvSpPr>
        <p:spPr>
          <a:xfrm>
            <a:off x="685800" y="687775"/>
            <a:ext cx="7772400" cy="3777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FFFFFF"/>
              </a:buClr>
              <a:buSzPts val="2400"/>
              <a:buFont typeface="Poppins ExtraBold"/>
              <a:buNone/>
              <a:defRPr b="0" i="0" sz="2400" u="none" cap="none" strike="noStrike">
                <a:solidFill>
                  <a:srgbClr val="FFFFFF"/>
                </a:solidFill>
                <a:latin typeface="Poppins ExtraBold"/>
                <a:ea typeface="Poppins ExtraBold"/>
                <a:cs typeface="Poppins ExtraBold"/>
                <a:sym typeface="Poppins ExtraBold"/>
              </a:defRPr>
            </a:lvl1pPr>
            <a:lvl2pPr lvl="1" marR="0" rtl="0" algn="l">
              <a:lnSpc>
                <a:spcPct val="100000"/>
              </a:lnSpc>
              <a:spcBef>
                <a:spcPts val="0"/>
              </a:spcBef>
              <a:spcAft>
                <a:spcPts val="0"/>
              </a:spcAft>
              <a:buClr>
                <a:srgbClr val="000000"/>
              </a:buClr>
              <a:buSzPts val="2400"/>
              <a:buFont typeface="Poppins ExtraBold"/>
              <a:buNone/>
              <a:defRPr b="0" i="0" sz="2400" u="none" cap="none" strike="noStrike">
                <a:solidFill>
                  <a:srgbClr val="000000"/>
                </a:solidFill>
                <a:latin typeface="Poppins ExtraBold"/>
                <a:ea typeface="Poppins ExtraBold"/>
                <a:cs typeface="Poppins ExtraBold"/>
                <a:sym typeface="Poppins ExtraBold"/>
              </a:defRPr>
            </a:lvl2pPr>
            <a:lvl3pPr lvl="2" marR="0" rtl="0" algn="l">
              <a:lnSpc>
                <a:spcPct val="100000"/>
              </a:lnSpc>
              <a:spcBef>
                <a:spcPts val="0"/>
              </a:spcBef>
              <a:spcAft>
                <a:spcPts val="0"/>
              </a:spcAft>
              <a:buClr>
                <a:srgbClr val="000000"/>
              </a:buClr>
              <a:buSzPts val="2400"/>
              <a:buFont typeface="Poppins ExtraBold"/>
              <a:buNone/>
              <a:defRPr b="0" i="0" sz="2400" u="none" cap="none" strike="noStrike">
                <a:solidFill>
                  <a:srgbClr val="000000"/>
                </a:solidFill>
                <a:latin typeface="Poppins ExtraBold"/>
                <a:ea typeface="Poppins ExtraBold"/>
                <a:cs typeface="Poppins ExtraBold"/>
                <a:sym typeface="Poppins ExtraBold"/>
              </a:defRPr>
            </a:lvl3pPr>
            <a:lvl4pPr lvl="3" marR="0" rtl="0" algn="l">
              <a:lnSpc>
                <a:spcPct val="100000"/>
              </a:lnSpc>
              <a:spcBef>
                <a:spcPts val="0"/>
              </a:spcBef>
              <a:spcAft>
                <a:spcPts val="0"/>
              </a:spcAft>
              <a:buClr>
                <a:srgbClr val="000000"/>
              </a:buClr>
              <a:buSzPts val="2400"/>
              <a:buFont typeface="Poppins ExtraBold"/>
              <a:buNone/>
              <a:defRPr b="0" i="0" sz="2400" u="none" cap="none" strike="noStrike">
                <a:solidFill>
                  <a:srgbClr val="000000"/>
                </a:solidFill>
                <a:latin typeface="Poppins ExtraBold"/>
                <a:ea typeface="Poppins ExtraBold"/>
                <a:cs typeface="Poppins ExtraBold"/>
                <a:sym typeface="Poppins ExtraBold"/>
              </a:defRPr>
            </a:lvl4pPr>
            <a:lvl5pPr lvl="4" marR="0" rtl="0" algn="l">
              <a:lnSpc>
                <a:spcPct val="100000"/>
              </a:lnSpc>
              <a:spcBef>
                <a:spcPts val="0"/>
              </a:spcBef>
              <a:spcAft>
                <a:spcPts val="0"/>
              </a:spcAft>
              <a:buClr>
                <a:srgbClr val="000000"/>
              </a:buClr>
              <a:buSzPts val="2400"/>
              <a:buFont typeface="Poppins ExtraBold"/>
              <a:buNone/>
              <a:defRPr b="0" i="0" sz="2400" u="none" cap="none" strike="noStrike">
                <a:solidFill>
                  <a:srgbClr val="000000"/>
                </a:solidFill>
                <a:latin typeface="Poppins ExtraBold"/>
                <a:ea typeface="Poppins ExtraBold"/>
                <a:cs typeface="Poppins ExtraBold"/>
                <a:sym typeface="Poppins ExtraBold"/>
              </a:defRPr>
            </a:lvl5pPr>
            <a:lvl6pPr lvl="5" marR="0" rtl="0" algn="l">
              <a:lnSpc>
                <a:spcPct val="100000"/>
              </a:lnSpc>
              <a:spcBef>
                <a:spcPts val="0"/>
              </a:spcBef>
              <a:spcAft>
                <a:spcPts val="0"/>
              </a:spcAft>
              <a:buClr>
                <a:srgbClr val="000000"/>
              </a:buClr>
              <a:buSzPts val="2400"/>
              <a:buFont typeface="Poppins ExtraBold"/>
              <a:buNone/>
              <a:defRPr b="0" i="0" sz="2400" u="none" cap="none" strike="noStrike">
                <a:solidFill>
                  <a:srgbClr val="000000"/>
                </a:solidFill>
                <a:latin typeface="Poppins ExtraBold"/>
                <a:ea typeface="Poppins ExtraBold"/>
                <a:cs typeface="Poppins ExtraBold"/>
                <a:sym typeface="Poppins ExtraBold"/>
              </a:defRPr>
            </a:lvl6pPr>
            <a:lvl7pPr lvl="6" marR="0" rtl="0" algn="l">
              <a:lnSpc>
                <a:spcPct val="100000"/>
              </a:lnSpc>
              <a:spcBef>
                <a:spcPts val="0"/>
              </a:spcBef>
              <a:spcAft>
                <a:spcPts val="0"/>
              </a:spcAft>
              <a:buClr>
                <a:srgbClr val="000000"/>
              </a:buClr>
              <a:buSzPts val="2400"/>
              <a:buFont typeface="Poppins ExtraBold"/>
              <a:buNone/>
              <a:defRPr b="0" i="0" sz="2400" u="none" cap="none" strike="noStrike">
                <a:solidFill>
                  <a:srgbClr val="000000"/>
                </a:solidFill>
                <a:latin typeface="Poppins ExtraBold"/>
                <a:ea typeface="Poppins ExtraBold"/>
                <a:cs typeface="Poppins ExtraBold"/>
                <a:sym typeface="Poppins ExtraBold"/>
              </a:defRPr>
            </a:lvl7pPr>
            <a:lvl8pPr lvl="7" marR="0" rtl="0" algn="l">
              <a:lnSpc>
                <a:spcPct val="100000"/>
              </a:lnSpc>
              <a:spcBef>
                <a:spcPts val="0"/>
              </a:spcBef>
              <a:spcAft>
                <a:spcPts val="0"/>
              </a:spcAft>
              <a:buClr>
                <a:srgbClr val="000000"/>
              </a:buClr>
              <a:buSzPts val="2400"/>
              <a:buFont typeface="Poppins ExtraBold"/>
              <a:buNone/>
              <a:defRPr b="0" i="0" sz="2400" u="none" cap="none" strike="noStrike">
                <a:solidFill>
                  <a:srgbClr val="000000"/>
                </a:solidFill>
                <a:latin typeface="Poppins ExtraBold"/>
                <a:ea typeface="Poppins ExtraBold"/>
                <a:cs typeface="Poppins ExtraBold"/>
                <a:sym typeface="Poppins ExtraBold"/>
              </a:defRPr>
            </a:lvl8pPr>
            <a:lvl9pPr lvl="8" marR="0" rtl="0" algn="l">
              <a:lnSpc>
                <a:spcPct val="100000"/>
              </a:lnSpc>
              <a:spcBef>
                <a:spcPts val="0"/>
              </a:spcBef>
              <a:spcAft>
                <a:spcPts val="0"/>
              </a:spcAft>
              <a:buClr>
                <a:srgbClr val="000000"/>
              </a:buClr>
              <a:buSzPts val="2400"/>
              <a:buFont typeface="Poppins ExtraBold"/>
              <a:buNone/>
              <a:defRPr b="0" i="0" sz="2400" u="none" cap="none" strike="noStrike">
                <a:solidFill>
                  <a:srgbClr val="000000"/>
                </a:solidFill>
                <a:latin typeface="Poppins ExtraBold"/>
                <a:ea typeface="Poppins ExtraBold"/>
                <a:cs typeface="Poppins ExtraBold"/>
                <a:sym typeface="Poppins ExtraBold"/>
              </a:defRPr>
            </a:lvl9pPr>
          </a:lstStyle>
          <a:p/>
        </p:txBody>
      </p:sp>
      <p:sp>
        <p:nvSpPr>
          <p:cNvPr id="91" name="Google Shape;91;p31"/>
          <p:cNvSpPr txBox="1"/>
          <p:nvPr>
            <p:ph idx="1" type="body"/>
          </p:nvPr>
        </p:nvSpPr>
        <p:spPr>
          <a:xfrm>
            <a:off x="685800" y="1513000"/>
            <a:ext cx="7772400" cy="2939100"/>
          </a:xfrm>
          <a:prstGeom prst="rect">
            <a:avLst/>
          </a:prstGeom>
          <a:noFill/>
          <a:ln>
            <a:noFill/>
          </a:ln>
        </p:spPr>
        <p:txBody>
          <a:bodyPr anchorCtr="0" anchor="t" bIns="0" lIns="0" spcFirstLastPara="1" rIns="0" wrap="square" tIns="0">
            <a:noAutofit/>
          </a:bodyPr>
          <a:lstStyle>
            <a:lvl1pPr indent="-298450" lvl="0" marL="457200" marR="0" rtl="0" algn="l">
              <a:lnSpc>
                <a:spcPct val="115000"/>
              </a:lnSpc>
              <a:spcBef>
                <a:spcPts val="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1pPr>
            <a:lvl2pPr indent="-298450" lvl="1" marL="9144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2pPr>
            <a:lvl3pPr indent="-298450" lvl="2" marL="13716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3pPr>
            <a:lvl4pPr indent="-298450" lvl="3" marL="18288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4pPr>
            <a:lvl5pPr indent="-298450" lvl="4" marL="22860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5pPr>
            <a:lvl6pPr indent="-298450" lvl="5" marL="27432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6pPr>
            <a:lvl7pPr indent="-298450" lvl="6" marL="32004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7pPr>
            <a:lvl8pPr indent="-298450" lvl="7" marL="36576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8pPr>
            <a:lvl9pPr indent="-298450" lvl="8" marL="4114800" marR="0" rtl="0" algn="l">
              <a:lnSpc>
                <a:spcPct val="115000"/>
              </a:lnSpc>
              <a:spcBef>
                <a:spcPts val="1000"/>
              </a:spcBef>
              <a:spcAft>
                <a:spcPts val="100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9pPr>
          </a:lstStyle>
          <a:p/>
        </p:txBody>
      </p:sp>
      <p:pic>
        <p:nvPicPr>
          <p:cNvPr id="92" name="Google Shape;92;p31"/>
          <p:cNvPicPr preferRelativeResize="0"/>
          <p:nvPr/>
        </p:nvPicPr>
        <p:blipFill rotWithShape="1">
          <a:blip r:embed="rId2">
            <a:alphaModFix/>
          </a:blip>
          <a:srcRect b="0" l="0" r="0" t="0"/>
          <a:stretch/>
        </p:blipFill>
        <p:spPr>
          <a:xfrm>
            <a:off x="8000999" y="4663575"/>
            <a:ext cx="457198" cy="182351"/>
          </a:xfrm>
          <a:prstGeom prst="rect">
            <a:avLst/>
          </a:prstGeom>
          <a:noFill/>
          <a:ln>
            <a:noFill/>
          </a:ln>
        </p:spPr>
      </p:pic>
      <p:sp>
        <p:nvSpPr>
          <p:cNvPr id="93" name="Google Shape;93;p31"/>
          <p:cNvSpPr txBox="1"/>
          <p:nvPr>
            <p:ph idx="12" type="sldNum"/>
          </p:nvPr>
        </p:nvSpPr>
        <p:spPr>
          <a:xfrm>
            <a:off x="8458200" y="4455550"/>
            <a:ext cx="685800" cy="6156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grpSp>
        <p:nvGrpSpPr>
          <p:cNvPr id="94" name="Google Shape;94;p31"/>
          <p:cNvGrpSpPr/>
          <p:nvPr/>
        </p:nvGrpSpPr>
        <p:grpSpPr>
          <a:xfrm>
            <a:off x="0" y="5091201"/>
            <a:ext cx="9159645" cy="77700"/>
            <a:chOff x="15375" y="3803075"/>
            <a:chExt cx="9144100" cy="77700"/>
          </a:xfrm>
        </p:grpSpPr>
        <p:sp>
          <p:nvSpPr>
            <p:cNvPr id="95" name="Google Shape;95;p31"/>
            <p:cNvSpPr/>
            <p:nvPr/>
          </p:nvSpPr>
          <p:spPr>
            <a:xfrm>
              <a:off x="15375" y="3803075"/>
              <a:ext cx="2289300" cy="777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31"/>
            <p:cNvSpPr/>
            <p:nvPr/>
          </p:nvSpPr>
          <p:spPr>
            <a:xfrm>
              <a:off x="2298179" y="3803075"/>
              <a:ext cx="2289300" cy="777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31"/>
            <p:cNvSpPr/>
            <p:nvPr/>
          </p:nvSpPr>
          <p:spPr>
            <a:xfrm>
              <a:off x="4587371" y="3803075"/>
              <a:ext cx="2289300" cy="777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31"/>
            <p:cNvSpPr/>
            <p:nvPr/>
          </p:nvSpPr>
          <p:spPr>
            <a:xfrm>
              <a:off x="6870175" y="3803075"/>
              <a:ext cx="2289300" cy="777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 and body 1">
    <p:bg>
      <p:bgPr>
        <a:solidFill>
          <a:schemeClr val="dk1"/>
        </a:solidFill>
      </p:bgPr>
    </p:bg>
    <p:spTree>
      <p:nvGrpSpPr>
        <p:cNvPr id="99" name="Shape 99"/>
        <p:cNvGrpSpPr/>
        <p:nvPr/>
      </p:nvGrpSpPr>
      <p:grpSpPr>
        <a:xfrm>
          <a:off x="0" y="0"/>
          <a:ext cx="0" cy="0"/>
          <a:chOff x="0" y="0"/>
          <a:chExt cx="0" cy="0"/>
        </a:xfrm>
      </p:grpSpPr>
      <p:sp>
        <p:nvSpPr>
          <p:cNvPr id="100" name="Google Shape;100;p32"/>
          <p:cNvSpPr txBox="1"/>
          <p:nvPr>
            <p:ph idx="12" type="sldNum"/>
          </p:nvPr>
        </p:nvSpPr>
        <p:spPr>
          <a:xfrm>
            <a:off x="8458200" y="4455550"/>
            <a:ext cx="685800" cy="6156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01 3" showMasterSp="0">
  <p:cSld name="Title Body 01 3">
    <p:bg>
      <p:bgPr>
        <a:solidFill>
          <a:schemeClr val="dk1"/>
        </a:solidFill>
      </p:bgPr>
    </p:bg>
    <p:spTree>
      <p:nvGrpSpPr>
        <p:cNvPr id="101" name="Shape 101"/>
        <p:cNvGrpSpPr/>
        <p:nvPr/>
      </p:nvGrpSpPr>
      <p:grpSpPr>
        <a:xfrm>
          <a:off x="0" y="0"/>
          <a:ext cx="0" cy="0"/>
          <a:chOff x="0" y="0"/>
          <a:chExt cx="0" cy="0"/>
        </a:xfrm>
      </p:grpSpPr>
      <p:grpSp>
        <p:nvGrpSpPr>
          <p:cNvPr id="102" name="Google Shape;102;p42"/>
          <p:cNvGrpSpPr/>
          <p:nvPr/>
        </p:nvGrpSpPr>
        <p:grpSpPr>
          <a:xfrm>
            <a:off x="-50" y="5065800"/>
            <a:ext cx="9144100" cy="77700"/>
            <a:chOff x="15375" y="3803075"/>
            <a:chExt cx="9144100" cy="77700"/>
          </a:xfrm>
        </p:grpSpPr>
        <p:sp>
          <p:nvSpPr>
            <p:cNvPr id="103" name="Google Shape;103;p42"/>
            <p:cNvSpPr/>
            <p:nvPr/>
          </p:nvSpPr>
          <p:spPr>
            <a:xfrm>
              <a:off x="15375" y="3803075"/>
              <a:ext cx="2289300" cy="777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42"/>
            <p:cNvSpPr/>
            <p:nvPr/>
          </p:nvSpPr>
          <p:spPr>
            <a:xfrm>
              <a:off x="2298179" y="3803075"/>
              <a:ext cx="2289300" cy="777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42"/>
            <p:cNvSpPr/>
            <p:nvPr/>
          </p:nvSpPr>
          <p:spPr>
            <a:xfrm>
              <a:off x="4587371" y="3803075"/>
              <a:ext cx="2289300" cy="777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42"/>
            <p:cNvSpPr/>
            <p:nvPr/>
          </p:nvSpPr>
          <p:spPr>
            <a:xfrm>
              <a:off x="6870175" y="3803075"/>
              <a:ext cx="2289300" cy="777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07" name="Google Shape;107;p42"/>
          <p:cNvPicPr preferRelativeResize="0"/>
          <p:nvPr/>
        </p:nvPicPr>
        <p:blipFill rotWithShape="1">
          <a:blip r:embed="rId2">
            <a:alphaModFix/>
          </a:blip>
          <a:srcRect b="0" l="0" r="0" t="0"/>
          <a:stretch/>
        </p:blipFill>
        <p:spPr>
          <a:xfrm>
            <a:off x="8000999" y="4663575"/>
            <a:ext cx="457198" cy="182351"/>
          </a:xfrm>
          <a:prstGeom prst="rect">
            <a:avLst/>
          </a:prstGeom>
          <a:noFill/>
          <a:ln>
            <a:noFill/>
          </a:ln>
        </p:spPr>
      </p:pic>
      <p:sp>
        <p:nvSpPr>
          <p:cNvPr id="108" name="Google Shape;108;p42"/>
          <p:cNvSpPr txBox="1"/>
          <p:nvPr>
            <p:ph idx="12" type="sldNum"/>
          </p:nvPr>
        </p:nvSpPr>
        <p:spPr>
          <a:xfrm>
            <a:off x="8458200" y="4455550"/>
            <a:ext cx="685800" cy="6156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showMasterSp="0">
  <p:cSld name="Title Slide 2 1">
    <p:bg>
      <p:bgPr>
        <a:solidFill>
          <a:srgbClr val="242424"/>
        </a:solidFill>
      </p:bgPr>
    </p:bg>
    <p:spTree>
      <p:nvGrpSpPr>
        <p:cNvPr id="109" name="Shape 109"/>
        <p:cNvGrpSpPr/>
        <p:nvPr/>
      </p:nvGrpSpPr>
      <p:grpSpPr>
        <a:xfrm>
          <a:off x="0" y="0"/>
          <a:ext cx="0" cy="0"/>
          <a:chOff x="0" y="0"/>
          <a:chExt cx="0" cy="0"/>
        </a:xfrm>
      </p:grpSpPr>
      <p:pic>
        <p:nvPicPr>
          <p:cNvPr id="110" name="Google Shape;110;p43"/>
          <p:cNvPicPr preferRelativeResize="0"/>
          <p:nvPr/>
        </p:nvPicPr>
        <p:blipFill rotWithShape="1">
          <a:blip r:embed="rId2">
            <a:alphaModFix/>
          </a:blip>
          <a:srcRect b="0" l="0" r="0" t="0"/>
          <a:stretch/>
        </p:blipFill>
        <p:spPr>
          <a:xfrm>
            <a:off x="0" y="0"/>
            <a:ext cx="9173986" cy="5162874"/>
          </a:xfrm>
          <a:prstGeom prst="rect">
            <a:avLst/>
          </a:prstGeom>
          <a:noFill/>
          <a:ln>
            <a:noFill/>
          </a:ln>
        </p:spPr>
      </p:pic>
      <p:sp>
        <p:nvSpPr>
          <p:cNvPr id="111" name="Google Shape;111;p43"/>
          <p:cNvSpPr txBox="1"/>
          <p:nvPr>
            <p:ph idx="12" type="sldNum"/>
          </p:nvPr>
        </p:nvSpPr>
        <p:spPr>
          <a:xfrm>
            <a:off x="8458200" y="4455550"/>
            <a:ext cx="685800" cy="6156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showMasterSp="0">
  <p:cSld name="Title Slide 1 1 1">
    <p:bg>
      <p:bgPr>
        <a:solidFill>
          <a:schemeClr val="dk1"/>
        </a:solidFill>
      </p:bgPr>
    </p:bg>
    <p:spTree>
      <p:nvGrpSpPr>
        <p:cNvPr id="112" name="Shape 112"/>
        <p:cNvGrpSpPr/>
        <p:nvPr/>
      </p:nvGrpSpPr>
      <p:grpSpPr>
        <a:xfrm>
          <a:off x="0" y="0"/>
          <a:ext cx="0" cy="0"/>
          <a:chOff x="0" y="0"/>
          <a:chExt cx="0" cy="0"/>
        </a:xfrm>
      </p:grpSpPr>
      <p:sp>
        <p:nvSpPr>
          <p:cNvPr id="113" name="Google Shape;113;p44"/>
          <p:cNvSpPr txBox="1"/>
          <p:nvPr>
            <p:ph type="title"/>
          </p:nvPr>
        </p:nvSpPr>
        <p:spPr>
          <a:xfrm>
            <a:off x="682400" y="685800"/>
            <a:ext cx="7771200" cy="4866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FFFFFF"/>
              </a:buClr>
              <a:buSzPts val="2400"/>
              <a:buFont typeface="Poppins ExtraBold"/>
              <a:buNone/>
              <a:defRPr b="0" i="0" sz="2400" u="none" cap="none" strike="noStrike">
                <a:solidFill>
                  <a:srgbClr val="FFFFFF"/>
                </a:solidFill>
                <a:latin typeface="Poppins ExtraBold"/>
                <a:ea typeface="Poppins ExtraBold"/>
                <a:cs typeface="Poppins ExtraBold"/>
                <a:sym typeface="Poppins ExtraBold"/>
              </a:defRPr>
            </a:lvl1pPr>
            <a:lvl2pPr lvl="1" marR="0" rtl="0" algn="l">
              <a:lnSpc>
                <a:spcPct val="100000"/>
              </a:lnSpc>
              <a:spcBef>
                <a:spcPts val="0"/>
              </a:spcBef>
              <a:spcAft>
                <a:spcPts val="0"/>
              </a:spcAft>
              <a:buClr>
                <a:srgbClr val="FFFFFF"/>
              </a:buClr>
              <a:buSzPts val="2400"/>
              <a:buFont typeface="Poppins ExtraBold"/>
              <a:buNone/>
              <a:defRPr b="0" i="0" sz="2400" u="none" cap="none" strike="noStrike">
                <a:solidFill>
                  <a:srgbClr val="FFFFFF"/>
                </a:solidFill>
                <a:latin typeface="Poppins ExtraBold"/>
                <a:ea typeface="Poppins ExtraBold"/>
                <a:cs typeface="Poppins ExtraBold"/>
                <a:sym typeface="Poppins ExtraBold"/>
              </a:defRPr>
            </a:lvl2pPr>
            <a:lvl3pPr lvl="2" marR="0" rtl="0" algn="l">
              <a:lnSpc>
                <a:spcPct val="100000"/>
              </a:lnSpc>
              <a:spcBef>
                <a:spcPts val="0"/>
              </a:spcBef>
              <a:spcAft>
                <a:spcPts val="0"/>
              </a:spcAft>
              <a:buClr>
                <a:srgbClr val="FFFFFF"/>
              </a:buClr>
              <a:buSzPts val="2400"/>
              <a:buFont typeface="Poppins ExtraBold"/>
              <a:buNone/>
              <a:defRPr b="0" i="0" sz="2400" u="none" cap="none" strike="noStrike">
                <a:solidFill>
                  <a:srgbClr val="FFFFFF"/>
                </a:solidFill>
                <a:latin typeface="Poppins ExtraBold"/>
                <a:ea typeface="Poppins ExtraBold"/>
                <a:cs typeface="Poppins ExtraBold"/>
                <a:sym typeface="Poppins ExtraBold"/>
              </a:defRPr>
            </a:lvl3pPr>
            <a:lvl4pPr lvl="3" marR="0" rtl="0" algn="l">
              <a:lnSpc>
                <a:spcPct val="100000"/>
              </a:lnSpc>
              <a:spcBef>
                <a:spcPts val="0"/>
              </a:spcBef>
              <a:spcAft>
                <a:spcPts val="0"/>
              </a:spcAft>
              <a:buClr>
                <a:srgbClr val="FFFFFF"/>
              </a:buClr>
              <a:buSzPts val="2400"/>
              <a:buFont typeface="Poppins ExtraBold"/>
              <a:buNone/>
              <a:defRPr b="0" i="0" sz="2400" u="none" cap="none" strike="noStrike">
                <a:solidFill>
                  <a:srgbClr val="FFFFFF"/>
                </a:solidFill>
                <a:latin typeface="Poppins ExtraBold"/>
                <a:ea typeface="Poppins ExtraBold"/>
                <a:cs typeface="Poppins ExtraBold"/>
                <a:sym typeface="Poppins ExtraBold"/>
              </a:defRPr>
            </a:lvl4pPr>
            <a:lvl5pPr lvl="4" marR="0" rtl="0" algn="l">
              <a:lnSpc>
                <a:spcPct val="100000"/>
              </a:lnSpc>
              <a:spcBef>
                <a:spcPts val="0"/>
              </a:spcBef>
              <a:spcAft>
                <a:spcPts val="0"/>
              </a:spcAft>
              <a:buClr>
                <a:srgbClr val="FFFFFF"/>
              </a:buClr>
              <a:buSzPts val="2400"/>
              <a:buFont typeface="Poppins ExtraBold"/>
              <a:buNone/>
              <a:defRPr b="0" i="0" sz="2400" u="none" cap="none" strike="noStrike">
                <a:solidFill>
                  <a:srgbClr val="FFFFFF"/>
                </a:solidFill>
                <a:latin typeface="Poppins ExtraBold"/>
                <a:ea typeface="Poppins ExtraBold"/>
                <a:cs typeface="Poppins ExtraBold"/>
                <a:sym typeface="Poppins ExtraBold"/>
              </a:defRPr>
            </a:lvl5pPr>
            <a:lvl6pPr lvl="5" marR="0" rtl="0" algn="l">
              <a:lnSpc>
                <a:spcPct val="100000"/>
              </a:lnSpc>
              <a:spcBef>
                <a:spcPts val="0"/>
              </a:spcBef>
              <a:spcAft>
                <a:spcPts val="0"/>
              </a:spcAft>
              <a:buClr>
                <a:srgbClr val="FFFFFF"/>
              </a:buClr>
              <a:buSzPts val="2400"/>
              <a:buFont typeface="Poppins ExtraBold"/>
              <a:buNone/>
              <a:defRPr b="0" i="0" sz="2400" u="none" cap="none" strike="noStrike">
                <a:solidFill>
                  <a:srgbClr val="FFFFFF"/>
                </a:solidFill>
                <a:latin typeface="Poppins ExtraBold"/>
                <a:ea typeface="Poppins ExtraBold"/>
                <a:cs typeface="Poppins ExtraBold"/>
                <a:sym typeface="Poppins ExtraBold"/>
              </a:defRPr>
            </a:lvl6pPr>
            <a:lvl7pPr lvl="6" marR="0" rtl="0" algn="l">
              <a:lnSpc>
                <a:spcPct val="100000"/>
              </a:lnSpc>
              <a:spcBef>
                <a:spcPts val="0"/>
              </a:spcBef>
              <a:spcAft>
                <a:spcPts val="0"/>
              </a:spcAft>
              <a:buClr>
                <a:srgbClr val="FFFFFF"/>
              </a:buClr>
              <a:buSzPts val="2400"/>
              <a:buFont typeface="Poppins ExtraBold"/>
              <a:buNone/>
              <a:defRPr b="0" i="0" sz="2400" u="none" cap="none" strike="noStrike">
                <a:solidFill>
                  <a:srgbClr val="FFFFFF"/>
                </a:solidFill>
                <a:latin typeface="Poppins ExtraBold"/>
                <a:ea typeface="Poppins ExtraBold"/>
                <a:cs typeface="Poppins ExtraBold"/>
                <a:sym typeface="Poppins ExtraBold"/>
              </a:defRPr>
            </a:lvl7pPr>
            <a:lvl8pPr lvl="7" marR="0" rtl="0" algn="l">
              <a:lnSpc>
                <a:spcPct val="100000"/>
              </a:lnSpc>
              <a:spcBef>
                <a:spcPts val="0"/>
              </a:spcBef>
              <a:spcAft>
                <a:spcPts val="0"/>
              </a:spcAft>
              <a:buClr>
                <a:srgbClr val="FFFFFF"/>
              </a:buClr>
              <a:buSzPts val="2400"/>
              <a:buFont typeface="Poppins ExtraBold"/>
              <a:buNone/>
              <a:defRPr b="0" i="0" sz="2400" u="none" cap="none" strike="noStrike">
                <a:solidFill>
                  <a:srgbClr val="FFFFFF"/>
                </a:solidFill>
                <a:latin typeface="Poppins ExtraBold"/>
                <a:ea typeface="Poppins ExtraBold"/>
                <a:cs typeface="Poppins ExtraBold"/>
                <a:sym typeface="Poppins ExtraBold"/>
              </a:defRPr>
            </a:lvl8pPr>
            <a:lvl9pPr lvl="8" marR="0" rtl="0" algn="l">
              <a:lnSpc>
                <a:spcPct val="100000"/>
              </a:lnSpc>
              <a:spcBef>
                <a:spcPts val="0"/>
              </a:spcBef>
              <a:spcAft>
                <a:spcPts val="0"/>
              </a:spcAft>
              <a:buClr>
                <a:srgbClr val="FFFFFF"/>
              </a:buClr>
              <a:buSzPts val="2400"/>
              <a:buFont typeface="Poppins ExtraBold"/>
              <a:buNone/>
              <a:defRPr b="0" i="0" sz="2400" u="none" cap="none" strike="noStrike">
                <a:solidFill>
                  <a:srgbClr val="FFFFFF"/>
                </a:solidFill>
                <a:latin typeface="Poppins ExtraBold"/>
                <a:ea typeface="Poppins ExtraBold"/>
                <a:cs typeface="Poppins ExtraBold"/>
                <a:sym typeface="Poppins ExtraBold"/>
              </a:defRPr>
            </a:lvl9pPr>
          </a:lstStyle>
          <a:p/>
        </p:txBody>
      </p:sp>
      <p:sp>
        <p:nvSpPr>
          <p:cNvPr id="114" name="Google Shape;114;p44"/>
          <p:cNvSpPr txBox="1"/>
          <p:nvPr>
            <p:ph idx="1" type="subTitle"/>
          </p:nvPr>
        </p:nvSpPr>
        <p:spPr>
          <a:xfrm>
            <a:off x="685800" y="1248650"/>
            <a:ext cx="7771200" cy="3912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FFFFFF"/>
              </a:buClr>
              <a:buSzPts val="1100"/>
              <a:buFont typeface="Poppins"/>
              <a:buNone/>
              <a:defRPr b="0" i="0" sz="1100" u="none" cap="none" strike="noStrike">
                <a:solidFill>
                  <a:srgbClr val="FFFFFF"/>
                </a:solidFill>
                <a:latin typeface="Poppins"/>
                <a:ea typeface="Poppins"/>
                <a:cs typeface="Poppins"/>
                <a:sym typeface="Poppins"/>
              </a:defRPr>
            </a:lvl1pPr>
            <a:lvl2pPr lvl="1" marR="0" rtl="0" algn="l">
              <a:lnSpc>
                <a:spcPct val="100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2pPr>
            <a:lvl3pPr lvl="2" marR="0" rtl="0" algn="l">
              <a:lnSpc>
                <a:spcPct val="100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3pPr>
            <a:lvl4pPr lvl="3" marR="0" rtl="0" algn="l">
              <a:lnSpc>
                <a:spcPct val="100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4pPr>
            <a:lvl5pPr lvl="4" marR="0" rtl="0" algn="l">
              <a:lnSpc>
                <a:spcPct val="100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5pPr>
            <a:lvl6pPr lvl="5" marR="0" rtl="0" algn="l">
              <a:lnSpc>
                <a:spcPct val="100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6pPr>
            <a:lvl7pPr lvl="6" marR="0" rtl="0" algn="l">
              <a:lnSpc>
                <a:spcPct val="100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7pPr>
            <a:lvl8pPr lvl="7" marR="0" rtl="0" algn="l">
              <a:lnSpc>
                <a:spcPct val="100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8pPr>
            <a:lvl9pPr lvl="8" marR="0" rtl="0" algn="l">
              <a:lnSpc>
                <a:spcPct val="100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9pPr>
          </a:lstStyle>
          <a:p/>
        </p:txBody>
      </p:sp>
      <p:pic>
        <p:nvPicPr>
          <p:cNvPr id="115" name="Google Shape;115;p44"/>
          <p:cNvPicPr preferRelativeResize="0"/>
          <p:nvPr/>
        </p:nvPicPr>
        <p:blipFill rotWithShape="1">
          <a:blip r:embed="rId2">
            <a:alphaModFix/>
          </a:blip>
          <a:srcRect b="0" l="0" r="0" t="0"/>
          <a:stretch/>
        </p:blipFill>
        <p:spPr>
          <a:xfrm>
            <a:off x="8000999" y="4663575"/>
            <a:ext cx="457198" cy="182351"/>
          </a:xfrm>
          <a:prstGeom prst="rect">
            <a:avLst/>
          </a:prstGeom>
          <a:noFill/>
          <a:ln>
            <a:noFill/>
          </a:ln>
        </p:spPr>
      </p:pic>
      <p:sp>
        <p:nvSpPr>
          <p:cNvPr id="116" name="Google Shape;116;p44"/>
          <p:cNvSpPr txBox="1"/>
          <p:nvPr>
            <p:ph idx="12" type="sldNum"/>
          </p:nvPr>
        </p:nvSpPr>
        <p:spPr>
          <a:xfrm>
            <a:off x="8458200" y="4455550"/>
            <a:ext cx="685800" cy="6156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grpSp>
        <p:nvGrpSpPr>
          <p:cNvPr id="117" name="Google Shape;117;p44"/>
          <p:cNvGrpSpPr/>
          <p:nvPr/>
        </p:nvGrpSpPr>
        <p:grpSpPr>
          <a:xfrm>
            <a:off x="0" y="5065800"/>
            <a:ext cx="9159645" cy="77700"/>
            <a:chOff x="15375" y="3803075"/>
            <a:chExt cx="9144100" cy="77700"/>
          </a:xfrm>
        </p:grpSpPr>
        <p:sp>
          <p:nvSpPr>
            <p:cNvPr id="118" name="Google Shape;118;p44"/>
            <p:cNvSpPr/>
            <p:nvPr/>
          </p:nvSpPr>
          <p:spPr>
            <a:xfrm>
              <a:off x="15375" y="3803075"/>
              <a:ext cx="2289300" cy="777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44"/>
            <p:cNvSpPr/>
            <p:nvPr/>
          </p:nvSpPr>
          <p:spPr>
            <a:xfrm>
              <a:off x="2298179" y="3803075"/>
              <a:ext cx="2289300" cy="777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44"/>
            <p:cNvSpPr/>
            <p:nvPr/>
          </p:nvSpPr>
          <p:spPr>
            <a:xfrm>
              <a:off x="4587371" y="3803075"/>
              <a:ext cx="2289300" cy="777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44"/>
            <p:cNvSpPr/>
            <p:nvPr/>
          </p:nvSpPr>
          <p:spPr>
            <a:xfrm>
              <a:off x="6870175" y="3803075"/>
              <a:ext cx="2289300" cy="777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01" showMasterSp="0">
  <p:cSld name="Title Body 01">
    <p:bg>
      <p:bgPr>
        <a:solidFill>
          <a:schemeClr val="dk1"/>
        </a:solidFill>
      </p:bgPr>
    </p:bg>
    <p:spTree>
      <p:nvGrpSpPr>
        <p:cNvPr id="122" name="Shape 122"/>
        <p:cNvGrpSpPr/>
        <p:nvPr/>
      </p:nvGrpSpPr>
      <p:grpSpPr>
        <a:xfrm>
          <a:off x="0" y="0"/>
          <a:ext cx="0" cy="0"/>
          <a:chOff x="0" y="0"/>
          <a:chExt cx="0" cy="0"/>
        </a:xfrm>
      </p:grpSpPr>
      <p:sp>
        <p:nvSpPr>
          <p:cNvPr id="123" name="Google Shape;123;p45"/>
          <p:cNvSpPr txBox="1"/>
          <p:nvPr>
            <p:ph type="title"/>
          </p:nvPr>
        </p:nvSpPr>
        <p:spPr>
          <a:xfrm>
            <a:off x="685800" y="685800"/>
            <a:ext cx="3657600" cy="325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2400"/>
              <a:buFont typeface="Poppins ExtraBold"/>
              <a:buNone/>
              <a:defRPr b="0" i="0" sz="2400" u="none" cap="none" strike="noStrike">
                <a:solidFill>
                  <a:srgbClr val="FFFFFF"/>
                </a:solidFill>
                <a:latin typeface="Poppins ExtraBold"/>
                <a:ea typeface="Poppins ExtraBold"/>
                <a:cs typeface="Poppins ExtraBold"/>
                <a:sym typeface="Poppins ExtraBold"/>
              </a:defRPr>
            </a:lvl1pPr>
            <a:lvl2pPr lvl="1" marR="0" rtl="0" algn="l">
              <a:lnSpc>
                <a:spcPct val="100000"/>
              </a:lnSpc>
              <a:spcBef>
                <a:spcPts val="0"/>
              </a:spcBef>
              <a:spcAft>
                <a:spcPts val="0"/>
              </a:spcAft>
              <a:buClr>
                <a:srgbClr val="000000"/>
              </a:buClr>
              <a:buSzPts val="2400"/>
              <a:buFont typeface="Poppins ExtraBold"/>
              <a:buNone/>
              <a:defRPr b="0" i="0" sz="2400" u="none" cap="none" strike="noStrike">
                <a:solidFill>
                  <a:srgbClr val="000000"/>
                </a:solidFill>
                <a:latin typeface="Poppins ExtraBold"/>
                <a:ea typeface="Poppins ExtraBold"/>
                <a:cs typeface="Poppins ExtraBold"/>
                <a:sym typeface="Poppins ExtraBold"/>
              </a:defRPr>
            </a:lvl2pPr>
            <a:lvl3pPr lvl="2" marR="0" rtl="0" algn="l">
              <a:lnSpc>
                <a:spcPct val="100000"/>
              </a:lnSpc>
              <a:spcBef>
                <a:spcPts val="0"/>
              </a:spcBef>
              <a:spcAft>
                <a:spcPts val="0"/>
              </a:spcAft>
              <a:buClr>
                <a:srgbClr val="000000"/>
              </a:buClr>
              <a:buSzPts val="2400"/>
              <a:buFont typeface="Poppins ExtraBold"/>
              <a:buNone/>
              <a:defRPr b="0" i="0" sz="2400" u="none" cap="none" strike="noStrike">
                <a:solidFill>
                  <a:srgbClr val="000000"/>
                </a:solidFill>
                <a:latin typeface="Poppins ExtraBold"/>
                <a:ea typeface="Poppins ExtraBold"/>
                <a:cs typeface="Poppins ExtraBold"/>
                <a:sym typeface="Poppins ExtraBold"/>
              </a:defRPr>
            </a:lvl3pPr>
            <a:lvl4pPr lvl="3" marR="0" rtl="0" algn="l">
              <a:lnSpc>
                <a:spcPct val="100000"/>
              </a:lnSpc>
              <a:spcBef>
                <a:spcPts val="0"/>
              </a:spcBef>
              <a:spcAft>
                <a:spcPts val="0"/>
              </a:spcAft>
              <a:buClr>
                <a:srgbClr val="000000"/>
              </a:buClr>
              <a:buSzPts val="2400"/>
              <a:buFont typeface="Poppins ExtraBold"/>
              <a:buNone/>
              <a:defRPr b="0" i="0" sz="2400" u="none" cap="none" strike="noStrike">
                <a:solidFill>
                  <a:srgbClr val="000000"/>
                </a:solidFill>
                <a:latin typeface="Poppins ExtraBold"/>
                <a:ea typeface="Poppins ExtraBold"/>
                <a:cs typeface="Poppins ExtraBold"/>
                <a:sym typeface="Poppins ExtraBold"/>
              </a:defRPr>
            </a:lvl4pPr>
            <a:lvl5pPr lvl="4" marR="0" rtl="0" algn="l">
              <a:lnSpc>
                <a:spcPct val="100000"/>
              </a:lnSpc>
              <a:spcBef>
                <a:spcPts val="0"/>
              </a:spcBef>
              <a:spcAft>
                <a:spcPts val="0"/>
              </a:spcAft>
              <a:buClr>
                <a:srgbClr val="000000"/>
              </a:buClr>
              <a:buSzPts val="2400"/>
              <a:buFont typeface="Poppins ExtraBold"/>
              <a:buNone/>
              <a:defRPr b="0" i="0" sz="2400" u="none" cap="none" strike="noStrike">
                <a:solidFill>
                  <a:srgbClr val="000000"/>
                </a:solidFill>
                <a:latin typeface="Poppins ExtraBold"/>
                <a:ea typeface="Poppins ExtraBold"/>
                <a:cs typeface="Poppins ExtraBold"/>
                <a:sym typeface="Poppins ExtraBold"/>
              </a:defRPr>
            </a:lvl5pPr>
            <a:lvl6pPr lvl="5" marR="0" rtl="0" algn="l">
              <a:lnSpc>
                <a:spcPct val="100000"/>
              </a:lnSpc>
              <a:spcBef>
                <a:spcPts val="0"/>
              </a:spcBef>
              <a:spcAft>
                <a:spcPts val="0"/>
              </a:spcAft>
              <a:buClr>
                <a:srgbClr val="000000"/>
              </a:buClr>
              <a:buSzPts val="2400"/>
              <a:buFont typeface="Poppins ExtraBold"/>
              <a:buNone/>
              <a:defRPr b="0" i="0" sz="2400" u="none" cap="none" strike="noStrike">
                <a:solidFill>
                  <a:srgbClr val="000000"/>
                </a:solidFill>
                <a:latin typeface="Poppins ExtraBold"/>
                <a:ea typeface="Poppins ExtraBold"/>
                <a:cs typeface="Poppins ExtraBold"/>
                <a:sym typeface="Poppins ExtraBold"/>
              </a:defRPr>
            </a:lvl6pPr>
            <a:lvl7pPr lvl="6" marR="0" rtl="0" algn="l">
              <a:lnSpc>
                <a:spcPct val="100000"/>
              </a:lnSpc>
              <a:spcBef>
                <a:spcPts val="0"/>
              </a:spcBef>
              <a:spcAft>
                <a:spcPts val="0"/>
              </a:spcAft>
              <a:buClr>
                <a:srgbClr val="000000"/>
              </a:buClr>
              <a:buSzPts val="2400"/>
              <a:buFont typeface="Poppins ExtraBold"/>
              <a:buNone/>
              <a:defRPr b="0" i="0" sz="2400" u="none" cap="none" strike="noStrike">
                <a:solidFill>
                  <a:srgbClr val="000000"/>
                </a:solidFill>
                <a:latin typeface="Poppins ExtraBold"/>
                <a:ea typeface="Poppins ExtraBold"/>
                <a:cs typeface="Poppins ExtraBold"/>
                <a:sym typeface="Poppins ExtraBold"/>
              </a:defRPr>
            </a:lvl7pPr>
            <a:lvl8pPr lvl="7" marR="0" rtl="0" algn="l">
              <a:lnSpc>
                <a:spcPct val="100000"/>
              </a:lnSpc>
              <a:spcBef>
                <a:spcPts val="0"/>
              </a:spcBef>
              <a:spcAft>
                <a:spcPts val="0"/>
              </a:spcAft>
              <a:buClr>
                <a:srgbClr val="000000"/>
              </a:buClr>
              <a:buSzPts val="2400"/>
              <a:buFont typeface="Poppins ExtraBold"/>
              <a:buNone/>
              <a:defRPr b="0" i="0" sz="2400" u="none" cap="none" strike="noStrike">
                <a:solidFill>
                  <a:srgbClr val="000000"/>
                </a:solidFill>
                <a:latin typeface="Poppins ExtraBold"/>
                <a:ea typeface="Poppins ExtraBold"/>
                <a:cs typeface="Poppins ExtraBold"/>
                <a:sym typeface="Poppins ExtraBold"/>
              </a:defRPr>
            </a:lvl8pPr>
            <a:lvl9pPr lvl="8" marR="0" rtl="0" algn="l">
              <a:lnSpc>
                <a:spcPct val="100000"/>
              </a:lnSpc>
              <a:spcBef>
                <a:spcPts val="0"/>
              </a:spcBef>
              <a:spcAft>
                <a:spcPts val="0"/>
              </a:spcAft>
              <a:buClr>
                <a:srgbClr val="000000"/>
              </a:buClr>
              <a:buSzPts val="2400"/>
              <a:buFont typeface="Poppins ExtraBold"/>
              <a:buNone/>
              <a:defRPr b="0" i="0" sz="2400" u="none" cap="none" strike="noStrike">
                <a:solidFill>
                  <a:srgbClr val="000000"/>
                </a:solidFill>
                <a:latin typeface="Poppins ExtraBold"/>
                <a:ea typeface="Poppins ExtraBold"/>
                <a:cs typeface="Poppins ExtraBold"/>
                <a:sym typeface="Poppins ExtraBold"/>
              </a:defRPr>
            </a:lvl9pPr>
          </a:lstStyle>
          <a:p/>
        </p:txBody>
      </p:sp>
      <p:sp>
        <p:nvSpPr>
          <p:cNvPr id="124" name="Google Shape;124;p45"/>
          <p:cNvSpPr txBox="1"/>
          <p:nvPr>
            <p:ph idx="1" type="body"/>
          </p:nvPr>
        </p:nvSpPr>
        <p:spPr>
          <a:xfrm>
            <a:off x="685800" y="1428750"/>
            <a:ext cx="2851800" cy="3060900"/>
          </a:xfrm>
          <a:prstGeom prst="rect">
            <a:avLst/>
          </a:prstGeom>
          <a:noFill/>
          <a:ln>
            <a:noFill/>
          </a:ln>
        </p:spPr>
        <p:txBody>
          <a:bodyPr anchorCtr="0" anchor="t" bIns="0" lIns="0" spcFirstLastPara="1" rIns="0" wrap="square" tIns="0">
            <a:noAutofit/>
          </a:bodyPr>
          <a:lstStyle>
            <a:lvl1pPr indent="-298450" lvl="0" marL="457200" marR="0" rtl="0" algn="l">
              <a:lnSpc>
                <a:spcPct val="115000"/>
              </a:lnSpc>
              <a:spcBef>
                <a:spcPts val="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1pPr>
            <a:lvl2pPr indent="-298450" lvl="1" marL="9144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2pPr>
            <a:lvl3pPr indent="-298450" lvl="2" marL="13716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3pPr>
            <a:lvl4pPr indent="-298450" lvl="3" marL="18288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4pPr>
            <a:lvl5pPr indent="-298450" lvl="4" marL="22860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5pPr>
            <a:lvl6pPr indent="-298450" lvl="5" marL="27432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6pPr>
            <a:lvl7pPr indent="-298450" lvl="6" marL="32004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7pPr>
            <a:lvl8pPr indent="-298450" lvl="7" marL="36576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8pPr>
            <a:lvl9pPr indent="-298450" lvl="8" marL="4114800" marR="0" rtl="0" algn="l">
              <a:lnSpc>
                <a:spcPct val="115000"/>
              </a:lnSpc>
              <a:spcBef>
                <a:spcPts val="1000"/>
              </a:spcBef>
              <a:spcAft>
                <a:spcPts val="100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9pPr>
          </a:lstStyle>
          <a:p/>
        </p:txBody>
      </p:sp>
      <p:pic>
        <p:nvPicPr>
          <p:cNvPr id="125" name="Google Shape;125;p45"/>
          <p:cNvPicPr preferRelativeResize="0"/>
          <p:nvPr/>
        </p:nvPicPr>
        <p:blipFill rotWithShape="1">
          <a:blip r:embed="rId2">
            <a:alphaModFix/>
          </a:blip>
          <a:srcRect b="0" l="0" r="0" t="0"/>
          <a:stretch/>
        </p:blipFill>
        <p:spPr>
          <a:xfrm>
            <a:off x="8000999" y="4663575"/>
            <a:ext cx="457198" cy="182351"/>
          </a:xfrm>
          <a:prstGeom prst="rect">
            <a:avLst/>
          </a:prstGeom>
          <a:noFill/>
          <a:ln>
            <a:noFill/>
          </a:ln>
        </p:spPr>
      </p:pic>
      <p:sp>
        <p:nvSpPr>
          <p:cNvPr id="126" name="Google Shape;126;p45"/>
          <p:cNvSpPr txBox="1"/>
          <p:nvPr>
            <p:ph idx="12" type="sldNum"/>
          </p:nvPr>
        </p:nvSpPr>
        <p:spPr>
          <a:xfrm>
            <a:off x="8458200" y="4455550"/>
            <a:ext cx="685800" cy="6156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127" name="Google Shape;127;p45"/>
          <p:cNvSpPr txBox="1"/>
          <p:nvPr>
            <p:ph idx="2" type="sldNum"/>
          </p:nvPr>
        </p:nvSpPr>
        <p:spPr>
          <a:xfrm>
            <a:off x="8458200" y="4455550"/>
            <a:ext cx="685800" cy="6156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grpSp>
        <p:nvGrpSpPr>
          <p:cNvPr id="128" name="Google Shape;128;p45"/>
          <p:cNvGrpSpPr/>
          <p:nvPr/>
        </p:nvGrpSpPr>
        <p:grpSpPr>
          <a:xfrm>
            <a:off x="0" y="5065800"/>
            <a:ext cx="9159645" cy="77700"/>
            <a:chOff x="15375" y="3803075"/>
            <a:chExt cx="9144100" cy="77700"/>
          </a:xfrm>
        </p:grpSpPr>
        <p:sp>
          <p:nvSpPr>
            <p:cNvPr id="129" name="Google Shape;129;p45"/>
            <p:cNvSpPr/>
            <p:nvPr/>
          </p:nvSpPr>
          <p:spPr>
            <a:xfrm>
              <a:off x="15375" y="3803075"/>
              <a:ext cx="2289300" cy="777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45"/>
            <p:cNvSpPr/>
            <p:nvPr/>
          </p:nvSpPr>
          <p:spPr>
            <a:xfrm>
              <a:off x="2298179" y="3803075"/>
              <a:ext cx="2289300" cy="777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45"/>
            <p:cNvSpPr/>
            <p:nvPr/>
          </p:nvSpPr>
          <p:spPr>
            <a:xfrm>
              <a:off x="4587371" y="3803075"/>
              <a:ext cx="2289300" cy="777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45"/>
            <p:cNvSpPr/>
            <p:nvPr/>
          </p:nvSpPr>
          <p:spPr>
            <a:xfrm>
              <a:off x="6870175" y="3803075"/>
              <a:ext cx="2289300" cy="777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01 1" showMasterSp="0">
  <p:cSld name="Title Body 01 1">
    <p:bg>
      <p:bgPr>
        <a:solidFill>
          <a:schemeClr val="dk1"/>
        </a:solidFill>
      </p:bgPr>
    </p:bg>
    <p:spTree>
      <p:nvGrpSpPr>
        <p:cNvPr id="133" name="Shape 133"/>
        <p:cNvGrpSpPr/>
        <p:nvPr/>
      </p:nvGrpSpPr>
      <p:grpSpPr>
        <a:xfrm>
          <a:off x="0" y="0"/>
          <a:ext cx="0" cy="0"/>
          <a:chOff x="0" y="0"/>
          <a:chExt cx="0" cy="0"/>
        </a:xfrm>
      </p:grpSpPr>
      <p:sp>
        <p:nvSpPr>
          <p:cNvPr id="134" name="Google Shape;134;p46"/>
          <p:cNvSpPr/>
          <p:nvPr>
            <p:ph idx="2" type="pic"/>
          </p:nvPr>
        </p:nvSpPr>
        <p:spPr>
          <a:xfrm>
            <a:off x="4800800" y="685800"/>
            <a:ext cx="4343100" cy="3771900"/>
          </a:xfrm>
          <a:prstGeom prst="rect">
            <a:avLst/>
          </a:prstGeom>
          <a:noFill/>
          <a:ln>
            <a:noFill/>
          </a:ln>
        </p:spPr>
      </p:sp>
      <p:sp>
        <p:nvSpPr>
          <p:cNvPr id="135" name="Google Shape;135;p46"/>
          <p:cNvSpPr txBox="1"/>
          <p:nvPr>
            <p:ph type="title"/>
          </p:nvPr>
        </p:nvSpPr>
        <p:spPr>
          <a:xfrm>
            <a:off x="685800" y="685800"/>
            <a:ext cx="3657600" cy="325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2400"/>
              <a:buFont typeface="Poppins ExtraBold"/>
              <a:buNone/>
              <a:defRPr b="0" i="0" sz="2400" u="none" cap="none" strike="noStrike">
                <a:solidFill>
                  <a:srgbClr val="FFFFFF"/>
                </a:solidFill>
                <a:latin typeface="Poppins ExtraBold"/>
                <a:ea typeface="Poppins ExtraBold"/>
                <a:cs typeface="Poppins ExtraBold"/>
                <a:sym typeface="Poppins ExtraBold"/>
              </a:defRPr>
            </a:lvl1pPr>
            <a:lvl2pPr lvl="1" marR="0" rtl="0" algn="l">
              <a:lnSpc>
                <a:spcPct val="100000"/>
              </a:lnSpc>
              <a:spcBef>
                <a:spcPts val="0"/>
              </a:spcBef>
              <a:spcAft>
                <a:spcPts val="0"/>
              </a:spcAft>
              <a:buClr>
                <a:srgbClr val="000000"/>
              </a:buClr>
              <a:buSzPts val="2400"/>
              <a:buFont typeface="Poppins ExtraBold"/>
              <a:buNone/>
              <a:defRPr b="0" i="0" sz="2400" u="none" cap="none" strike="noStrike">
                <a:solidFill>
                  <a:srgbClr val="000000"/>
                </a:solidFill>
                <a:latin typeface="Poppins ExtraBold"/>
                <a:ea typeface="Poppins ExtraBold"/>
                <a:cs typeface="Poppins ExtraBold"/>
                <a:sym typeface="Poppins ExtraBold"/>
              </a:defRPr>
            </a:lvl2pPr>
            <a:lvl3pPr lvl="2" marR="0" rtl="0" algn="l">
              <a:lnSpc>
                <a:spcPct val="100000"/>
              </a:lnSpc>
              <a:spcBef>
                <a:spcPts val="0"/>
              </a:spcBef>
              <a:spcAft>
                <a:spcPts val="0"/>
              </a:spcAft>
              <a:buClr>
                <a:srgbClr val="000000"/>
              </a:buClr>
              <a:buSzPts val="2400"/>
              <a:buFont typeface="Poppins ExtraBold"/>
              <a:buNone/>
              <a:defRPr b="0" i="0" sz="2400" u="none" cap="none" strike="noStrike">
                <a:solidFill>
                  <a:srgbClr val="000000"/>
                </a:solidFill>
                <a:latin typeface="Poppins ExtraBold"/>
                <a:ea typeface="Poppins ExtraBold"/>
                <a:cs typeface="Poppins ExtraBold"/>
                <a:sym typeface="Poppins ExtraBold"/>
              </a:defRPr>
            </a:lvl3pPr>
            <a:lvl4pPr lvl="3" marR="0" rtl="0" algn="l">
              <a:lnSpc>
                <a:spcPct val="100000"/>
              </a:lnSpc>
              <a:spcBef>
                <a:spcPts val="0"/>
              </a:spcBef>
              <a:spcAft>
                <a:spcPts val="0"/>
              </a:spcAft>
              <a:buClr>
                <a:srgbClr val="000000"/>
              </a:buClr>
              <a:buSzPts val="2400"/>
              <a:buFont typeface="Poppins ExtraBold"/>
              <a:buNone/>
              <a:defRPr b="0" i="0" sz="2400" u="none" cap="none" strike="noStrike">
                <a:solidFill>
                  <a:srgbClr val="000000"/>
                </a:solidFill>
                <a:latin typeface="Poppins ExtraBold"/>
                <a:ea typeface="Poppins ExtraBold"/>
                <a:cs typeface="Poppins ExtraBold"/>
                <a:sym typeface="Poppins ExtraBold"/>
              </a:defRPr>
            </a:lvl4pPr>
            <a:lvl5pPr lvl="4" marR="0" rtl="0" algn="l">
              <a:lnSpc>
                <a:spcPct val="100000"/>
              </a:lnSpc>
              <a:spcBef>
                <a:spcPts val="0"/>
              </a:spcBef>
              <a:spcAft>
                <a:spcPts val="0"/>
              </a:spcAft>
              <a:buClr>
                <a:srgbClr val="000000"/>
              </a:buClr>
              <a:buSzPts val="2400"/>
              <a:buFont typeface="Poppins ExtraBold"/>
              <a:buNone/>
              <a:defRPr b="0" i="0" sz="2400" u="none" cap="none" strike="noStrike">
                <a:solidFill>
                  <a:srgbClr val="000000"/>
                </a:solidFill>
                <a:latin typeface="Poppins ExtraBold"/>
                <a:ea typeface="Poppins ExtraBold"/>
                <a:cs typeface="Poppins ExtraBold"/>
                <a:sym typeface="Poppins ExtraBold"/>
              </a:defRPr>
            </a:lvl5pPr>
            <a:lvl6pPr lvl="5" marR="0" rtl="0" algn="l">
              <a:lnSpc>
                <a:spcPct val="100000"/>
              </a:lnSpc>
              <a:spcBef>
                <a:spcPts val="0"/>
              </a:spcBef>
              <a:spcAft>
                <a:spcPts val="0"/>
              </a:spcAft>
              <a:buClr>
                <a:srgbClr val="000000"/>
              </a:buClr>
              <a:buSzPts val="2400"/>
              <a:buFont typeface="Poppins ExtraBold"/>
              <a:buNone/>
              <a:defRPr b="0" i="0" sz="2400" u="none" cap="none" strike="noStrike">
                <a:solidFill>
                  <a:srgbClr val="000000"/>
                </a:solidFill>
                <a:latin typeface="Poppins ExtraBold"/>
                <a:ea typeface="Poppins ExtraBold"/>
                <a:cs typeface="Poppins ExtraBold"/>
                <a:sym typeface="Poppins ExtraBold"/>
              </a:defRPr>
            </a:lvl6pPr>
            <a:lvl7pPr lvl="6" marR="0" rtl="0" algn="l">
              <a:lnSpc>
                <a:spcPct val="100000"/>
              </a:lnSpc>
              <a:spcBef>
                <a:spcPts val="0"/>
              </a:spcBef>
              <a:spcAft>
                <a:spcPts val="0"/>
              </a:spcAft>
              <a:buClr>
                <a:srgbClr val="000000"/>
              </a:buClr>
              <a:buSzPts val="2400"/>
              <a:buFont typeface="Poppins ExtraBold"/>
              <a:buNone/>
              <a:defRPr b="0" i="0" sz="2400" u="none" cap="none" strike="noStrike">
                <a:solidFill>
                  <a:srgbClr val="000000"/>
                </a:solidFill>
                <a:latin typeface="Poppins ExtraBold"/>
                <a:ea typeface="Poppins ExtraBold"/>
                <a:cs typeface="Poppins ExtraBold"/>
                <a:sym typeface="Poppins ExtraBold"/>
              </a:defRPr>
            </a:lvl7pPr>
            <a:lvl8pPr lvl="7" marR="0" rtl="0" algn="l">
              <a:lnSpc>
                <a:spcPct val="100000"/>
              </a:lnSpc>
              <a:spcBef>
                <a:spcPts val="0"/>
              </a:spcBef>
              <a:spcAft>
                <a:spcPts val="0"/>
              </a:spcAft>
              <a:buClr>
                <a:srgbClr val="000000"/>
              </a:buClr>
              <a:buSzPts val="2400"/>
              <a:buFont typeface="Poppins ExtraBold"/>
              <a:buNone/>
              <a:defRPr b="0" i="0" sz="2400" u="none" cap="none" strike="noStrike">
                <a:solidFill>
                  <a:srgbClr val="000000"/>
                </a:solidFill>
                <a:latin typeface="Poppins ExtraBold"/>
                <a:ea typeface="Poppins ExtraBold"/>
                <a:cs typeface="Poppins ExtraBold"/>
                <a:sym typeface="Poppins ExtraBold"/>
              </a:defRPr>
            </a:lvl8pPr>
            <a:lvl9pPr lvl="8" marR="0" rtl="0" algn="l">
              <a:lnSpc>
                <a:spcPct val="100000"/>
              </a:lnSpc>
              <a:spcBef>
                <a:spcPts val="0"/>
              </a:spcBef>
              <a:spcAft>
                <a:spcPts val="0"/>
              </a:spcAft>
              <a:buClr>
                <a:srgbClr val="000000"/>
              </a:buClr>
              <a:buSzPts val="2400"/>
              <a:buFont typeface="Poppins ExtraBold"/>
              <a:buNone/>
              <a:defRPr b="0" i="0" sz="2400" u="none" cap="none" strike="noStrike">
                <a:solidFill>
                  <a:srgbClr val="000000"/>
                </a:solidFill>
                <a:latin typeface="Poppins ExtraBold"/>
                <a:ea typeface="Poppins ExtraBold"/>
                <a:cs typeface="Poppins ExtraBold"/>
                <a:sym typeface="Poppins ExtraBold"/>
              </a:defRPr>
            </a:lvl9pPr>
          </a:lstStyle>
          <a:p/>
        </p:txBody>
      </p:sp>
      <p:sp>
        <p:nvSpPr>
          <p:cNvPr id="136" name="Google Shape;136;p46"/>
          <p:cNvSpPr txBox="1"/>
          <p:nvPr>
            <p:ph idx="1" type="body"/>
          </p:nvPr>
        </p:nvSpPr>
        <p:spPr>
          <a:xfrm>
            <a:off x="685800" y="1268450"/>
            <a:ext cx="3657600" cy="3189300"/>
          </a:xfrm>
          <a:prstGeom prst="rect">
            <a:avLst/>
          </a:prstGeom>
          <a:noFill/>
          <a:ln>
            <a:noFill/>
          </a:ln>
        </p:spPr>
        <p:txBody>
          <a:bodyPr anchorCtr="0" anchor="t" bIns="0" lIns="0" spcFirstLastPara="1" rIns="0" wrap="square" tIns="0">
            <a:noAutofit/>
          </a:bodyPr>
          <a:lstStyle>
            <a:lvl1pPr indent="-298450" lvl="0" marL="457200" marR="0" rtl="0" algn="l">
              <a:lnSpc>
                <a:spcPct val="115000"/>
              </a:lnSpc>
              <a:spcBef>
                <a:spcPts val="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1pPr>
            <a:lvl2pPr indent="-298450" lvl="1" marL="9144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2pPr>
            <a:lvl3pPr indent="-298450" lvl="2" marL="13716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3pPr>
            <a:lvl4pPr indent="-298450" lvl="3" marL="18288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4pPr>
            <a:lvl5pPr indent="-298450" lvl="4" marL="22860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5pPr>
            <a:lvl6pPr indent="-298450" lvl="5" marL="27432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6pPr>
            <a:lvl7pPr indent="-298450" lvl="6" marL="32004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7pPr>
            <a:lvl8pPr indent="-298450" lvl="7" marL="36576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8pPr>
            <a:lvl9pPr indent="-298450" lvl="8" marL="4114800" marR="0" rtl="0" algn="l">
              <a:lnSpc>
                <a:spcPct val="115000"/>
              </a:lnSpc>
              <a:spcBef>
                <a:spcPts val="1000"/>
              </a:spcBef>
              <a:spcAft>
                <a:spcPts val="100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9pPr>
          </a:lstStyle>
          <a:p/>
        </p:txBody>
      </p:sp>
      <p:grpSp>
        <p:nvGrpSpPr>
          <p:cNvPr id="137" name="Google Shape;137;p46"/>
          <p:cNvGrpSpPr/>
          <p:nvPr/>
        </p:nvGrpSpPr>
        <p:grpSpPr>
          <a:xfrm>
            <a:off x="0" y="5065800"/>
            <a:ext cx="9159645" cy="77700"/>
            <a:chOff x="15375" y="3803075"/>
            <a:chExt cx="9144100" cy="77700"/>
          </a:xfrm>
        </p:grpSpPr>
        <p:sp>
          <p:nvSpPr>
            <p:cNvPr id="138" name="Google Shape;138;p46"/>
            <p:cNvSpPr/>
            <p:nvPr/>
          </p:nvSpPr>
          <p:spPr>
            <a:xfrm>
              <a:off x="15375" y="3803075"/>
              <a:ext cx="2289300" cy="777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46"/>
            <p:cNvSpPr/>
            <p:nvPr/>
          </p:nvSpPr>
          <p:spPr>
            <a:xfrm>
              <a:off x="2298179" y="3803075"/>
              <a:ext cx="2289300" cy="777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46"/>
            <p:cNvSpPr/>
            <p:nvPr/>
          </p:nvSpPr>
          <p:spPr>
            <a:xfrm>
              <a:off x="4587371" y="3803075"/>
              <a:ext cx="2289300" cy="777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46"/>
            <p:cNvSpPr/>
            <p:nvPr/>
          </p:nvSpPr>
          <p:spPr>
            <a:xfrm>
              <a:off x="6870175" y="3803075"/>
              <a:ext cx="2289300" cy="777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42" name="Google Shape;142;p46"/>
          <p:cNvPicPr preferRelativeResize="0"/>
          <p:nvPr/>
        </p:nvPicPr>
        <p:blipFill rotWithShape="1">
          <a:blip r:embed="rId2">
            <a:alphaModFix/>
          </a:blip>
          <a:srcRect b="0" l="0" r="0" t="0"/>
          <a:stretch/>
        </p:blipFill>
        <p:spPr>
          <a:xfrm>
            <a:off x="8000999" y="4663575"/>
            <a:ext cx="457198" cy="182351"/>
          </a:xfrm>
          <a:prstGeom prst="rect">
            <a:avLst/>
          </a:prstGeom>
          <a:noFill/>
          <a:ln>
            <a:noFill/>
          </a:ln>
        </p:spPr>
      </p:pic>
      <p:sp>
        <p:nvSpPr>
          <p:cNvPr id="143" name="Google Shape;143;p46"/>
          <p:cNvSpPr txBox="1"/>
          <p:nvPr>
            <p:ph idx="12" type="sldNum"/>
          </p:nvPr>
        </p:nvSpPr>
        <p:spPr>
          <a:xfrm>
            <a:off x="8458200" y="4455550"/>
            <a:ext cx="685800" cy="6156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3">
    <p:bg>
      <p:bgPr>
        <a:solidFill>
          <a:schemeClr val="dk1"/>
        </a:solidFill>
      </p:bgPr>
    </p:bg>
    <p:spTree>
      <p:nvGrpSpPr>
        <p:cNvPr id="16" name="Shape 16"/>
        <p:cNvGrpSpPr/>
        <p:nvPr/>
      </p:nvGrpSpPr>
      <p:grpSpPr>
        <a:xfrm>
          <a:off x="0" y="0"/>
          <a:ext cx="0" cy="0"/>
          <a:chOff x="0" y="0"/>
          <a:chExt cx="0" cy="0"/>
        </a:xfrm>
      </p:grpSpPr>
      <p:sp>
        <p:nvSpPr>
          <p:cNvPr id="17" name="Google Shape;17;p28"/>
          <p:cNvSpPr txBox="1"/>
          <p:nvPr>
            <p:ph idx="12" type="sldNum"/>
          </p:nvPr>
        </p:nvSpPr>
        <p:spPr>
          <a:xfrm>
            <a:off x="8458200" y="4455550"/>
            <a:ext cx="685800" cy="6156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p:cSld name="Contact">
    <p:spTree>
      <p:nvGrpSpPr>
        <p:cNvPr id="144" name="Shape 144"/>
        <p:cNvGrpSpPr/>
        <p:nvPr/>
      </p:nvGrpSpPr>
      <p:grpSpPr>
        <a:xfrm>
          <a:off x="0" y="0"/>
          <a:ext cx="0" cy="0"/>
          <a:chOff x="0" y="0"/>
          <a:chExt cx="0" cy="0"/>
        </a:xfrm>
      </p:grpSpPr>
      <p:pic>
        <p:nvPicPr>
          <p:cNvPr id="145" name="Google Shape;145;p47"/>
          <p:cNvPicPr preferRelativeResize="0"/>
          <p:nvPr/>
        </p:nvPicPr>
        <p:blipFill rotWithShape="1">
          <a:blip r:embed="rId2">
            <a:alphaModFix/>
          </a:blip>
          <a:srcRect b="0" l="298" r="288" t="0"/>
          <a:stretch/>
        </p:blipFill>
        <p:spPr>
          <a:xfrm>
            <a:off x="2225" y="0"/>
            <a:ext cx="9143997" cy="5174050"/>
          </a:xfrm>
          <a:prstGeom prst="rect">
            <a:avLst/>
          </a:prstGeom>
          <a:noFill/>
          <a:ln>
            <a:noFill/>
          </a:ln>
        </p:spPr>
      </p:pic>
      <p:sp>
        <p:nvSpPr>
          <p:cNvPr id="146" name="Google Shape;146;p47"/>
          <p:cNvSpPr txBox="1"/>
          <p:nvPr>
            <p:ph type="title"/>
          </p:nvPr>
        </p:nvSpPr>
        <p:spPr>
          <a:xfrm>
            <a:off x="685950" y="1573400"/>
            <a:ext cx="3657600" cy="3453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1"/>
              </a:buClr>
              <a:buSzPts val="2400"/>
              <a:buFont typeface="Poppins ExtraBold"/>
              <a:buNone/>
              <a:defRPr b="0" i="0" sz="2400" u="none" cap="none" strike="noStrike">
                <a:solidFill>
                  <a:schemeClr val="dk1"/>
                </a:solidFill>
                <a:latin typeface="Poppins ExtraBold"/>
                <a:ea typeface="Poppins ExtraBold"/>
                <a:cs typeface="Poppins ExtraBold"/>
                <a:sym typeface="Poppins ExtraBold"/>
              </a:defRPr>
            </a:lvl1pPr>
            <a:lvl2pPr lvl="1" marR="0" rtl="0" algn="l">
              <a:lnSpc>
                <a:spcPct val="100000"/>
              </a:lnSpc>
              <a:spcBef>
                <a:spcPts val="0"/>
              </a:spcBef>
              <a:spcAft>
                <a:spcPts val="0"/>
              </a:spcAft>
              <a:buClr>
                <a:schemeClr val="dk1"/>
              </a:buClr>
              <a:buSzPts val="2400"/>
              <a:buFont typeface="Poppins ExtraBold"/>
              <a:buNone/>
              <a:defRPr b="0" i="0" sz="2400" u="none" cap="none" strike="noStrike">
                <a:solidFill>
                  <a:schemeClr val="dk1"/>
                </a:solidFill>
                <a:latin typeface="Poppins ExtraBold"/>
                <a:ea typeface="Poppins ExtraBold"/>
                <a:cs typeface="Poppins ExtraBold"/>
                <a:sym typeface="Poppins ExtraBold"/>
              </a:defRPr>
            </a:lvl2pPr>
            <a:lvl3pPr lvl="2" marR="0" rtl="0" algn="l">
              <a:lnSpc>
                <a:spcPct val="100000"/>
              </a:lnSpc>
              <a:spcBef>
                <a:spcPts val="0"/>
              </a:spcBef>
              <a:spcAft>
                <a:spcPts val="0"/>
              </a:spcAft>
              <a:buClr>
                <a:schemeClr val="dk1"/>
              </a:buClr>
              <a:buSzPts val="2400"/>
              <a:buFont typeface="Poppins ExtraBold"/>
              <a:buNone/>
              <a:defRPr b="0" i="0" sz="2400" u="none" cap="none" strike="noStrike">
                <a:solidFill>
                  <a:schemeClr val="dk1"/>
                </a:solidFill>
                <a:latin typeface="Poppins ExtraBold"/>
                <a:ea typeface="Poppins ExtraBold"/>
                <a:cs typeface="Poppins ExtraBold"/>
                <a:sym typeface="Poppins ExtraBold"/>
              </a:defRPr>
            </a:lvl3pPr>
            <a:lvl4pPr lvl="3" marR="0" rtl="0" algn="l">
              <a:lnSpc>
                <a:spcPct val="100000"/>
              </a:lnSpc>
              <a:spcBef>
                <a:spcPts val="0"/>
              </a:spcBef>
              <a:spcAft>
                <a:spcPts val="0"/>
              </a:spcAft>
              <a:buClr>
                <a:schemeClr val="dk1"/>
              </a:buClr>
              <a:buSzPts val="2400"/>
              <a:buFont typeface="Poppins ExtraBold"/>
              <a:buNone/>
              <a:defRPr b="0" i="0" sz="2400" u="none" cap="none" strike="noStrike">
                <a:solidFill>
                  <a:schemeClr val="dk1"/>
                </a:solidFill>
                <a:latin typeface="Poppins ExtraBold"/>
                <a:ea typeface="Poppins ExtraBold"/>
                <a:cs typeface="Poppins ExtraBold"/>
                <a:sym typeface="Poppins ExtraBold"/>
              </a:defRPr>
            </a:lvl4pPr>
            <a:lvl5pPr lvl="4" marR="0" rtl="0" algn="l">
              <a:lnSpc>
                <a:spcPct val="100000"/>
              </a:lnSpc>
              <a:spcBef>
                <a:spcPts val="0"/>
              </a:spcBef>
              <a:spcAft>
                <a:spcPts val="0"/>
              </a:spcAft>
              <a:buClr>
                <a:schemeClr val="dk1"/>
              </a:buClr>
              <a:buSzPts val="2400"/>
              <a:buFont typeface="Poppins ExtraBold"/>
              <a:buNone/>
              <a:defRPr b="0" i="0" sz="2400" u="none" cap="none" strike="noStrike">
                <a:solidFill>
                  <a:schemeClr val="dk1"/>
                </a:solidFill>
                <a:latin typeface="Poppins ExtraBold"/>
                <a:ea typeface="Poppins ExtraBold"/>
                <a:cs typeface="Poppins ExtraBold"/>
                <a:sym typeface="Poppins ExtraBold"/>
              </a:defRPr>
            </a:lvl5pPr>
            <a:lvl6pPr lvl="5" marR="0" rtl="0" algn="l">
              <a:lnSpc>
                <a:spcPct val="100000"/>
              </a:lnSpc>
              <a:spcBef>
                <a:spcPts val="0"/>
              </a:spcBef>
              <a:spcAft>
                <a:spcPts val="0"/>
              </a:spcAft>
              <a:buClr>
                <a:schemeClr val="dk1"/>
              </a:buClr>
              <a:buSzPts val="2400"/>
              <a:buFont typeface="Poppins ExtraBold"/>
              <a:buNone/>
              <a:defRPr b="0" i="0" sz="2400" u="none" cap="none" strike="noStrike">
                <a:solidFill>
                  <a:schemeClr val="dk1"/>
                </a:solidFill>
                <a:latin typeface="Poppins ExtraBold"/>
                <a:ea typeface="Poppins ExtraBold"/>
                <a:cs typeface="Poppins ExtraBold"/>
                <a:sym typeface="Poppins ExtraBold"/>
              </a:defRPr>
            </a:lvl6pPr>
            <a:lvl7pPr lvl="6" marR="0" rtl="0" algn="l">
              <a:lnSpc>
                <a:spcPct val="100000"/>
              </a:lnSpc>
              <a:spcBef>
                <a:spcPts val="0"/>
              </a:spcBef>
              <a:spcAft>
                <a:spcPts val="0"/>
              </a:spcAft>
              <a:buClr>
                <a:schemeClr val="dk1"/>
              </a:buClr>
              <a:buSzPts val="2400"/>
              <a:buFont typeface="Poppins ExtraBold"/>
              <a:buNone/>
              <a:defRPr b="0" i="0" sz="2400" u="none" cap="none" strike="noStrike">
                <a:solidFill>
                  <a:schemeClr val="dk1"/>
                </a:solidFill>
                <a:latin typeface="Poppins ExtraBold"/>
                <a:ea typeface="Poppins ExtraBold"/>
                <a:cs typeface="Poppins ExtraBold"/>
                <a:sym typeface="Poppins ExtraBold"/>
              </a:defRPr>
            </a:lvl7pPr>
            <a:lvl8pPr lvl="7" marR="0" rtl="0" algn="l">
              <a:lnSpc>
                <a:spcPct val="100000"/>
              </a:lnSpc>
              <a:spcBef>
                <a:spcPts val="0"/>
              </a:spcBef>
              <a:spcAft>
                <a:spcPts val="0"/>
              </a:spcAft>
              <a:buClr>
                <a:schemeClr val="dk1"/>
              </a:buClr>
              <a:buSzPts val="2400"/>
              <a:buFont typeface="Poppins ExtraBold"/>
              <a:buNone/>
              <a:defRPr b="0" i="0" sz="2400" u="none" cap="none" strike="noStrike">
                <a:solidFill>
                  <a:schemeClr val="dk1"/>
                </a:solidFill>
                <a:latin typeface="Poppins ExtraBold"/>
                <a:ea typeface="Poppins ExtraBold"/>
                <a:cs typeface="Poppins ExtraBold"/>
                <a:sym typeface="Poppins ExtraBold"/>
              </a:defRPr>
            </a:lvl8pPr>
            <a:lvl9pPr lvl="8" marR="0" rtl="0" algn="l">
              <a:lnSpc>
                <a:spcPct val="100000"/>
              </a:lnSpc>
              <a:spcBef>
                <a:spcPts val="0"/>
              </a:spcBef>
              <a:spcAft>
                <a:spcPts val="0"/>
              </a:spcAft>
              <a:buClr>
                <a:schemeClr val="dk1"/>
              </a:buClr>
              <a:buSzPts val="2400"/>
              <a:buFont typeface="Poppins ExtraBold"/>
              <a:buNone/>
              <a:defRPr b="0" i="0" sz="2400" u="none" cap="none" strike="noStrike">
                <a:solidFill>
                  <a:schemeClr val="dk1"/>
                </a:solidFill>
                <a:latin typeface="Poppins ExtraBold"/>
                <a:ea typeface="Poppins ExtraBold"/>
                <a:cs typeface="Poppins ExtraBold"/>
                <a:sym typeface="Poppins ExtraBold"/>
              </a:defRPr>
            </a:lvl9pPr>
          </a:lstStyle>
          <a:p/>
        </p:txBody>
      </p:sp>
      <p:sp>
        <p:nvSpPr>
          <p:cNvPr id="147" name="Google Shape;147;p47"/>
          <p:cNvSpPr txBox="1"/>
          <p:nvPr>
            <p:ph idx="1" type="body"/>
          </p:nvPr>
        </p:nvSpPr>
        <p:spPr>
          <a:xfrm>
            <a:off x="685800" y="2139676"/>
            <a:ext cx="3657600" cy="2316000"/>
          </a:xfrm>
          <a:prstGeom prst="rect">
            <a:avLst/>
          </a:prstGeom>
          <a:noFill/>
          <a:ln>
            <a:noFill/>
          </a:ln>
        </p:spPr>
        <p:txBody>
          <a:bodyPr anchorCtr="0" anchor="t" bIns="0" lIns="0" spcFirstLastPara="1" rIns="0" wrap="square" tIns="0">
            <a:noAutofit/>
          </a:bodyPr>
          <a:lstStyle>
            <a:lvl1pPr indent="-298450" lvl="0" marL="457200" marR="0" rtl="0" algn="l">
              <a:lnSpc>
                <a:spcPct val="115000"/>
              </a:lnSpc>
              <a:spcBef>
                <a:spcPts val="0"/>
              </a:spcBef>
              <a:spcAft>
                <a:spcPts val="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1pPr>
            <a:lvl2pPr indent="-298450" lvl="1" marL="914400" marR="0" rtl="0" algn="l">
              <a:lnSpc>
                <a:spcPct val="115000"/>
              </a:lnSpc>
              <a:spcBef>
                <a:spcPts val="1000"/>
              </a:spcBef>
              <a:spcAft>
                <a:spcPts val="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2pPr>
            <a:lvl3pPr indent="-298450" lvl="2" marL="1371600" marR="0" rtl="0" algn="l">
              <a:lnSpc>
                <a:spcPct val="115000"/>
              </a:lnSpc>
              <a:spcBef>
                <a:spcPts val="1000"/>
              </a:spcBef>
              <a:spcAft>
                <a:spcPts val="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3pPr>
            <a:lvl4pPr indent="-298450" lvl="3" marL="1828800" marR="0" rtl="0" algn="l">
              <a:lnSpc>
                <a:spcPct val="115000"/>
              </a:lnSpc>
              <a:spcBef>
                <a:spcPts val="1000"/>
              </a:spcBef>
              <a:spcAft>
                <a:spcPts val="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4pPr>
            <a:lvl5pPr indent="-298450" lvl="4" marL="2286000" marR="0" rtl="0" algn="l">
              <a:lnSpc>
                <a:spcPct val="115000"/>
              </a:lnSpc>
              <a:spcBef>
                <a:spcPts val="1000"/>
              </a:spcBef>
              <a:spcAft>
                <a:spcPts val="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5pPr>
            <a:lvl6pPr indent="-298450" lvl="5" marL="2743200" marR="0" rtl="0" algn="l">
              <a:lnSpc>
                <a:spcPct val="115000"/>
              </a:lnSpc>
              <a:spcBef>
                <a:spcPts val="1000"/>
              </a:spcBef>
              <a:spcAft>
                <a:spcPts val="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6pPr>
            <a:lvl7pPr indent="-298450" lvl="6" marL="3200400" marR="0" rtl="0" algn="l">
              <a:lnSpc>
                <a:spcPct val="115000"/>
              </a:lnSpc>
              <a:spcBef>
                <a:spcPts val="1000"/>
              </a:spcBef>
              <a:spcAft>
                <a:spcPts val="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7pPr>
            <a:lvl8pPr indent="-298450" lvl="7" marL="3657600" marR="0" rtl="0" algn="l">
              <a:lnSpc>
                <a:spcPct val="115000"/>
              </a:lnSpc>
              <a:spcBef>
                <a:spcPts val="1000"/>
              </a:spcBef>
              <a:spcAft>
                <a:spcPts val="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8pPr>
            <a:lvl9pPr indent="-298450" lvl="8" marL="4114800" marR="0" rtl="0" algn="l">
              <a:lnSpc>
                <a:spcPct val="115000"/>
              </a:lnSpc>
              <a:spcBef>
                <a:spcPts val="1000"/>
              </a:spcBef>
              <a:spcAft>
                <a:spcPts val="100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9pPr>
          </a:lstStyle>
          <a:p/>
        </p:txBody>
      </p:sp>
      <p:sp>
        <p:nvSpPr>
          <p:cNvPr id="148" name="Google Shape;148;p47"/>
          <p:cNvSpPr txBox="1"/>
          <p:nvPr>
            <p:ph idx="12" type="sldNum"/>
          </p:nvPr>
        </p:nvSpPr>
        <p:spPr>
          <a:xfrm>
            <a:off x="8458200" y="4455550"/>
            <a:ext cx="685800" cy="6156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showMasterSp="0">
  <p:cSld name="Title Slide 2 1 1 1">
    <p:bg>
      <p:bgPr>
        <a:solidFill>
          <a:srgbClr val="242424"/>
        </a:solidFill>
      </p:bgPr>
    </p:bg>
    <p:spTree>
      <p:nvGrpSpPr>
        <p:cNvPr id="149" name="Shape 149"/>
        <p:cNvGrpSpPr/>
        <p:nvPr/>
      </p:nvGrpSpPr>
      <p:grpSpPr>
        <a:xfrm>
          <a:off x="0" y="0"/>
          <a:ext cx="0" cy="0"/>
          <a:chOff x="0" y="0"/>
          <a:chExt cx="0" cy="0"/>
        </a:xfrm>
      </p:grpSpPr>
      <p:pic>
        <p:nvPicPr>
          <p:cNvPr id="150" name="Google Shape;150;p48"/>
          <p:cNvPicPr preferRelativeResize="0"/>
          <p:nvPr/>
        </p:nvPicPr>
        <p:blipFill rotWithShape="1">
          <a:blip r:embed="rId2">
            <a:alphaModFix/>
          </a:blip>
          <a:srcRect b="208" l="0" r="0" t="209"/>
          <a:stretch/>
        </p:blipFill>
        <p:spPr>
          <a:xfrm>
            <a:off x="-38450" y="-20800"/>
            <a:ext cx="9219476" cy="5164324"/>
          </a:xfrm>
          <a:prstGeom prst="rect">
            <a:avLst/>
          </a:prstGeom>
          <a:noFill/>
          <a:ln>
            <a:noFill/>
          </a:ln>
        </p:spPr>
      </p:pic>
      <p:sp>
        <p:nvSpPr>
          <p:cNvPr id="151" name="Google Shape;151;p48"/>
          <p:cNvSpPr txBox="1"/>
          <p:nvPr>
            <p:ph idx="12" type="sldNum"/>
          </p:nvPr>
        </p:nvSpPr>
        <p:spPr>
          <a:xfrm>
            <a:off x="8458200" y="4455550"/>
            <a:ext cx="685800" cy="6156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showMasterSp="0">
  <p:cSld name="Title Slide 2 1 1">
    <p:bg>
      <p:bgPr>
        <a:solidFill>
          <a:srgbClr val="242424"/>
        </a:solidFill>
      </p:bgPr>
    </p:bg>
    <p:spTree>
      <p:nvGrpSpPr>
        <p:cNvPr id="152" name="Shape 152"/>
        <p:cNvGrpSpPr/>
        <p:nvPr/>
      </p:nvGrpSpPr>
      <p:grpSpPr>
        <a:xfrm>
          <a:off x="0" y="0"/>
          <a:ext cx="0" cy="0"/>
          <a:chOff x="0" y="0"/>
          <a:chExt cx="0" cy="0"/>
        </a:xfrm>
      </p:grpSpPr>
      <p:pic>
        <p:nvPicPr>
          <p:cNvPr id="153" name="Google Shape;153;p49"/>
          <p:cNvPicPr preferRelativeResize="0"/>
          <p:nvPr/>
        </p:nvPicPr>
        <p:blipFill rotWithShape="1">
          <a:blip r:embed="rId2">
            <a:alphaModFix/>
          </a:blip>
          <a:srcRect b="0" l="0" r="0" t="0"/>
          <a:stretch/>
        </p:blipFill>
        <p:spPr>
          <a:xfrm>
            <a:off x="-25925" y="-11975"/>
            <a:ext cx="9169924" cy="5178626"/>
          </a:xfrm>
          <a:prstGeom prst="rect">
            <a:avLst/>
          </a:prstGeom>
          <a:noFill/>
          <a:ln>
            <a:noFill/>
          </a:ln>
        </p:spPr>
      </p:pic>
      <p:sp>
        <p:nvSpPr>
          <p:cNvPr id="154" name="Google Shape;154;p49"/>
          <p:cNvSpPr txBox="1"/>
          <p:nvPr>
            <p:ph idx="12" type="sldNum"/>
          </p:nvPr>
        </p:nvSpPr>
        <p:spPr>
          <a:xfrm>
            <a:off x="8458200" y="4455550"/>
            <a:ext cx="685800" cy="6156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chemeClr val="dk1"/>
        </a:solidFill>
      </p:bgPr>
    </p:bg>
    <p:spTree>
      <p:nvGrpSpPr>
        <p:cNvPr id="155" name="Shape 155"/>
        <p:cNvGrpSpPr/>
        <p:nvPr/>
      </p:nvGrpSpPr>
      <p:grpSpPr>
        <a:xfrm>
          <a:off x="0" y="0"/>
          <a:ext cx="0" cy="0"/>
          <a:chOff x="0" y="0"/>
          <a:chExt cx="0" cy="0"/>
        </a:xfrm>
      </p:grpSpPr>
      <p:sp>
        <p:nvSpPr>
          <p:cNvPr id="156" name="Google Shape;156;p50"/>
          <p:cNvSpPr txBox="1"/>
          <p:nvPr>
            <p:ph type="title"/>
          </p:nvPr>
        </p:nvSpPr>
        <p:spPr>
          <a:xfrm>
            <a:off x="682400" y="1983500"/>
            <a:ext cx="7771200" cy="6576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1pPr>
            <a:lvl2pPr lvl="1"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2pPr>
            <a:lvl3pPr lvl="2"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3pPr>
            <a:lvl4pPr lvl="3"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4pPr>
            <a:lvl5pPr lvl="4"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5pPr>
            <a:lvl6pPr lvl="5"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6pPr>
            <a:lvl7pPr lvl="6"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7pPr>
            <a:lvl8pPr lvl="7"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8pPr>
            <a:lvl9pPr lvl="8"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9pPr>
          </a:lstStyle>
          <a:p/>
        </p:txBody>
      </p:sp>
      <p:sp>
        <p:nvSpPr>
          <p:cNvPr id="157" name="Google Shape;157;p50"/>
          <p:cNvSpPr txBox="1"/>
          <p:nvPr>
            <p:ph idx="1" type="subTitle"/>
          </p:nvPr>
        </p:nvSpPr>
        <p:spPr>
          <a:xfrm>
            <a:off x="682400" y="2714400"/>
            <a:ext cx="7771200" cy="352500"/>
          </a:xfrm>
          <a:prstGeom prst="rect">
            <a:avLst/>
          </a:prstGeom>
          <a:noFill/>
          <a:ln>
            <a:noFill/>
          </a:ln>
        </p:spPr>
        <p:txBody>
          <a:bodyPr anchorCtr="0" anchor="t" bIns="0" lIns="365750" spcFirstLastPara="1" rIns="365750" wrap="square" tIns="0">
            <a:noAutofit/>
          </a:bodyPr>
          <a:lstStyle>
            <a:lvl1pPr lvl="0" marR="0" rtl="0" algn="ctr">
              <a:lnSpc>
                <a:spcPct val="115000"/>
              </a:lnSpc>
              <a:spcBef>
                <a:spcPts val="0"/>
              </a:spcBef>
              <a:spcAft>
                <a:spcPts val="0"/>
              </a:spcAft>
              <a:buClr>
                <a:srgbClr val="FFFFFF"/>
              </a:buClr>
              <a:buSzPts val="1600"/>
              <a:buFont typeface="Poppins"/>
              <a:buNone/>
              <a:defRPr b="0" i="0" sz="1600" u="none" cap="none" strike="noStrike">
                <a:solidFill>
                  <a:srgbClr val="FFFFFF"/>
                </a:solidFill>
                <a:latin typeface="Poppins"/>
                <a:ea typeface="Poppins"/>
                <a:cs typeface="Poppins"/>
                <a:sym typeface="Poppins"/>
              </a:defRPr>
            </a:lvl1pPr>
            <a:lvl2pPr lvl="1" marR="0" rtl="0" algn="l">
              <a:lnSpc>
                <a:spcPct val="115000"/>
              </a:lnSpc>
              <a:spcBef>
                <a:spcPts val="0"/>
              </a:spcBef>
              <a:spcAft>
                <a:spcPts val="0"/>
              </a:spcAft>
              <a:buClr>
                <a:srgbClr val="000000"/>
              </a:buClr>
              <a:buSzPts val="1600"/>
              <a:buFont typeface="Poppins Light"/>
              <a:buNone/>
              <a:defRPr b="0" i="0" sz="1600" u="none" cap="none" strike="noStrike">
                <a:solidFill>
                  <a:srgbClr val="000000"/>
                </a:solidFill>
                <a:latin typeface="Poppins Light"/>
                <a:ea typeface="Poppins Light"/>
                <a:cs typeface="Poppins Light"/>
                <a:sym typeface="Poppins Light"/>
              </a:defRPr>
            </a:lvl2pPr>
            <a:lvl3pPr lvl="2" marR="0" rtl="0" algn="l">
              <a:lnSpc>
                <a:spcPct val="115000"/>
              </a:lnSpc>
              <a:spcBef>
                <a:spcPts val="0"/>
              </a:spcBef>
              <a:spcAft>
                <a:spcPts val="0"/>
              </a:spcAft>
              <a:buClr>
                <a:srgbClr val="000000"/>
              </a:buClr>
              <a:buSzPts val="1600"/>
              <a:buFont typeface="Poppins Light"/>
              <a:buNone/>
              <a:defRPr b="0" i="0" sz="1600" u="none" cap="none" strike="noStrike">
                <a:solidFill>
                  <a:srgbClr val="000000"/>
                </a:solidFill>
                <a:latin typeface="Poppins Light"/>
                <a:ea typeface="Poppins Light"/>
                <a:cs typeface="Poppins Light"/>
                <a:sym typeface="Poppins Light"/>
              </a:defRPr>
            </a:lvl3pPr>
            <a:lvl4pPr lvl="3" marR="0" rtl="0" algn="l">
              <a:lnSpc>
                <a:spcPct val="115000"/>
              </a:lnSpc>
              <a:spcBef>
                <a:spcPts val="0"/>
              </a:spcBef>
              <a:spcAft>
                <a:spcPts val="0"/>
              </a:spcAft>
              <a:buClr>
                <a:srgbClr val="000000"/>
              </a:buClr>
              <a:buSzPts val="1600"/>
              <a:buFont typeface="Poppins Light"/>
              <a:buNone/>
              <a:defRPr b="0" i="0" sz="1600" u="none" cap="none" strike="noStrike">
                <a:solidFill>
                  <a:srgbClr val="000000"/>
                </a:solidFill>
                <a:latin typeface="Poppins Light"/>
                <a:ea typeface="Poppins Light"/>
                <a:cs typeface="Poppins Light"/>
                <a:sym typeface="Poppins Light"/>
              </a:defRPr>
            </a:lvl4pPr>
            <a:lvl5pPr lvl="4" marR="0" rtl="0" algn="l">
              <a:lnSpc>
                <a:spcPct val="115000"/>
              </a:lnSpc>
              <a:spcBef>
                <a:spcPts val="0"/>
              </a:spcBef>
              <a:spcAft>
                <a:spcPts val="0"/>
              </a:spcAft>
              <a:buClr>
                <a:srgbClr val="000000"/>
              </a:buClr>
              <a:buSzPts val="1600"/>
              <a:buFont typeface="Poppins Light"/>
              <a:buNone/>
              <a:defRPr b="0" i="0" sz="1600" u="none" cap="none" strike="noStrike">
                <a:solidFill>
                  <a:srgbClr val="000000"/>
                </a:solidFill>
                <a:latin typeface="Poppins Light"/>
                <a:ea typeface="Poppins Light"/>
                <a:cs typeface="Poppins Light"/>
                <a:sym typeface="Poppins Light"/>
              </a:defRPr>
            </a:lvl5pPr>
            <a:lvl6pPr lvl="5" marR="0" rtl="0" algn="l">
              <a:lnSpc>
                <a:spcPct val="115000"/>
              </a:lnSpc>
              <a:spcBef>
                <a:spcPts val="0"/>
              </a:spcBef>
              <a:spcAft>
                <a:spcPts val="0"/>
              </a:spcAft>
              <a:buClr>
                <a:srgbClr val="000000"/>
              </a:buClr>
              <a:buSzPts val="1600"/>
              <a:buFont typeface="Poppins Light"/>
              <a:buNone/>
              <a:defRPr b="0" i="0" sz="1600" u="none" cap="none" strike="noStrike">
                <a:solidFill>
                  <a:srgbClr val="000000"/>
                </a:solidFill>
                <a:latin typeface="Poppins Light"/>
                <a:ea typeface="Poppins Light"/>
                <a:cs typeface="Poppins Light"/>
                <a:sym typeface="Poppins Light"/>
              </a:defRPr>
            </a:lvl6pPr>
            <a:lvl7pPr lvl="6" marR="0" rtl="0" algn="l">
              <a:lnSpc>
                <a:spcPct val="115000"/>
              </a:lnSpc>
              <a:spcBef>
                <a:spcPts val="0"/>
              </a:spcBef>
              <a:spcAft>
                <a:spcPts val="0"/>
              </a:spcAft>
              <a:buClr>
                <a:srgbClr val="000000"/>
              </a:buClr>
              <a:buSzPts val="1600"/>
              <a:buFont typeface="Poppins Light"/>
              <a:buNone/>
              <a:defRPr b="0" i="0" sz="1600" u="none" cap="none" strike="noStrike">
                <a:solidFill>
                  <a:srgbClr val="000000"/>
                </a:solidFill>
                <a:latin typeface="Poppins Light"/>
                <a:ea typeface="Poppins Light"/>
                <a:cs typeface="Poppins Light"/>
                <a:sym typeface="Poppins Light"/>
              </a:defRPr>
            </a:lvl7pPr>
            <a:lvl8pPr lvl="7" marR="0" rtl="0" algn="l">
              <a:lnSpc>
                <a:spcPct val="115000"/>
              </a:lnSpc>
              <a:spcBef>
                <a:spcPts val="0"/>
              </a:spcBef>
              <a:spcAft>
                <a:spcPts val="0"/>
              </a:spcAft>
              <a:buClr>
                <a:srgbClr val="000000"/>
              </a:buClr>
              <a:buSzPts val="1600"/>
              <a:buFont typeface="Poppins Light"/>
              <a:buNone/>
              <a:defRPr b="0" i="0" sz="1600" u="none" cap="none" strike="noStrike">
                <a:solidFill>
                  <a:srgbClr val="000000"/>
                </a:solidFill>
                <a:latin typeface="Poppins Light"/>
                <a:ea typeface="Poppins Light"/>
                <a:cs typeface="Poppins Light"/>
                <a:sym typeface="Poppins Light"/>
              </a:defRPr>
            </a:lvl8pPr>
            <a:lvl9pPr lvl="8" marR="0" rtl="0" algn="l">
              <a:lnSpc>
                <a:spcPct val="115000"/>
              </a:lnSpc>
              <a:spcBef>
                <a:spcPts val="0"/>
              </a:spcBef>
              <a:spcAft>
                <a:spcPts val="0"/>
              </a:spcAft>
              <a:buClr>
                <a:srgbClr val="000000"/>
              </a:buClr>
              <a:buSzPts val="1600"/>
              <a:buFont typeface="Poppins Light"/>
              <a:buNone/>
              <a:defRPr b="0" i="0" sz="1600" u="none" cap="none" strike="noStrike">
                <a:solidFill>
                  <a:srgbClr val="000000"/>
                </a:solidFill>
                <a:latin typeface="Poppins Light"/>
                <a:ea typeface="Poppins Light"/>
                <a:cs typeface="Poppins Light"/>
                <a:sym typeface="Poppins Light"/>
              </a:defRPr>
            </a:lvl9pPr>
          </a:lstStyle>
          <a:p/>
        </p:txBody>
      </p:sp>
      <p:pic>
        <p:nvPicPr>
          <p:cNvPr id="158" name="Google Shape;158;p50"/>
          <p:cNvPicPr preferRelativeResize="0"/>
          <p:nvPr/>
        </p:nvPicPr>
        <p:blipFill rotWithShape="1">
          <a:blip r:embed="rId2">
            <a:alphaModFix/>
          </a:blip>
          <a:srcRect b="0" l="0" r="0" t="0"/>
          <a:stretch/>
        </p:blipFill>
        <p:spPr>
          <a:xfrm>
            <a:off x="8000999" y="4663575"/>
            <a:ext cx="457198" cy="182351"/>
          </a:xfrm>
          <a:prstGeom prst="rect">
            <a:avLst/>
          </a:prstGeom>
          <a:noFill/>
          <a:ln>
            <a:noFill/>
          </a:ln>
        </p:spPr>
      </p:pic>
      <p:sp>
        <p:nvSpPr>
          <p:cNvPr id="159" name="Google Shape;159;p50"/>
          <p:cNvSpPr txBox="1"/>
          <p:nvPr>
            <p:ph idx="12" type="sldNum"/>
          </p:nvPr>
        </p:nvSpPr>
        <p:spPr>
          <a:xfrm>
            <a:off x="8458200" y="4455550"/>
            <a:ext cx="685800" cy="6156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grpSp>
        <p:nvGrpSpPr>
          <p:cNvPr id="160" name="Google Shape;160;p50"/>
          <p:cNvGrpSpPr/>
          <p:nvPr/>
        </p:nvGrpSpPr>
        <p:grpSpPr>
          <a:xfrm>
            <a:off x="0" y="5065800"/>
            <a:ext cx="9159645" cy="77700"/>
            <a:chOff x="15375" y="3803075"/>
            <a:chExt cx="9144100" cy="77700"/>
          </a:xfrm>
        </p:grpSpPr>
        <p:sp>
          <p:nvSpPr>
            <p:cNvPr id="161" name="Google Shape;161;p50"/>
            <p:cNvSpPr/>
            <p:nvPr/>
          </p:nvSpPr>
          <p:spPr>
            <a:xfrm>
              <a:off x="15375" y="3803075"/>
              <a:ext cx="2289300" cy="777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50"/>
            <p:cNvSpPr/>
            <p:nvPr/>
          </p:nvSpPr>
          <p:spPr>
            <a:xfrm>
              <a:off x="2298179" y="3803075"/>
              <a:ext cx="2289300" cy="777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50"/>
            <p:cNvSpPr/>
            <p:nvPr/>
          </p:nvSpPr>
          <p:spPr>
            <a:xfrm>
              <a:off x="4587371" y="3803075"/>
              <a:ext cx="2289300" cy="777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50"/>
            <p:cNvSpPr/>
            <p:nvPr/>
          </p:nvSpPr>
          <p:spPr>
            <a:xfrm>
              <a:off x="6870175" y="3803075"/>
              <a:ext cx="2289300" cy="777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showMasterSp="0">
  <p:cSld name="Title Slide 1">
    <p:bg>
      <p:bgPr>
        <a:solidFill>
          <a:schemeClr val="dk1"/>
        </a:solidFill>
      </p:bgPr>
    </p:bg>
    <p:spTree>
      <p:nvGrpSpPr>
        <p:cNvPr id="165" name="Shape 165"/>
        <p:cNvGrpSpPr/>
        <p:nvPr/>
      </p:nvGrpSpPr>
      <p:grpSpPr>
        <a:xfrm>
          <a:off x="0" y="0"/>
          <a:ext cx="0" cy="0"/>
          <a:chOff x="0" y="0"/>
          <a:chExt cx="0" cy="0"/>
        </a:xfrm>
      </p:grpSpPr>
      <p:sp>
        <p:nvSpPr>
          <p:cNvPr id="166" name="Google Shape;166;p51"/>
          <p:cNvSpPr txBox="1"/>
          <p:nvPr>
            <p:ph type="title"/>
          </p:nvPr>
        </p:nvSpPr>
        <p:spPr>
          <a:xfrm>
            <a:off x="682400" y="1983500"/>
            <a:ext cx="7771200" cy="6576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1pPr>
            <a:lvl2pPr lvl="1"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2pPr>
            <a:lvl3pPr lvl="2"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3pPr>
            <a:lvl4pPr lvl="3"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4pPr>
            <a:lvl5pPr lvl="4"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5pPr>
            <a:lvl6pPr lvl="5"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6pPr>
            <a:lvl7pPr lvl="6"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7pPr>
            <a:lvl8pPr lvl="7"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8pPr>
            <a:lvl9pPr lvl="8"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9pPr>
          </a:lstStyle>
          <a:p/>
        </p:txBody>
      </p:sp>
      <p:sp>
        <p:nvSpPr>
          <p:cNvPr id="167" name="Google Shape;167;p51"/>
          <p:cNvSpPr txBox="1"/>
          <p:nvPr>
            <p:ph idx="1" type="subTitle"/>
          </p:nvPr>
        </p:nvSpPr>
        <p:spPr>
          <a:xfrm>
            <a:off x="682400" y="2714400"/>
            <a:ext cx="7771200" cy="352500"/>
          </a:xfrm>
          <a:prstGeom prst="rect">
            <a:avLst/>
          </a:prstGeom>
          <a:noFill/>
          <a:ln>
            <a:noFill/>
          </a:ln>
        </p:spPr>
        <p:txBody>
          <a:bodyPr anchorCtr="0" anchor="t" bIns="0" lIns="365750" spcFirstLastPara="1" rIns="365750" wrap="square" tIns="0">
            <a:noAutofit/>
          </a:bodyPr>
          <a:lstStyle>
            <a:lvl1pPr lvl="0" marR="0" rtl="0" algn="ctr">
              <a:lnSpc>
                <a:spcPct val="115000"/>
              </a:lnSpc>
              <a:spcBef>
                <a:spcPts val="0"/>
              </a:spcBef>
              <a:spcAft>
                <a:spcPts val="0"/>
              </a:spcAft>
              <a:buClr>
                <a:srgbClr val="FFFFFF"/>
              </a:buClr>
              <a:buSzPts val="1600"/>
              <a:buFont typeface="Poppins"/>
              <a:buNone/>
              <a:defRPr b="0" i="0" sz="1600" u="none" cap="none" strike="noStrike">
                <a:solidFill>
                  <a:srgbClr val="FFFFFF"/>
                </a:solidFill>
                <a:latin typeface="Poppins"/>
                <a:ea typeface="Poppins"/>
                <a:cs typeface="Poppins"/>
                <a:sym typeface="Poppins"/>
              </a:defRPr>
            </a:lvl1pPr>
            <a:lvl2pPr lvl="1" marR="0" rtl="0" algn="l">
              <a:lnSpc>
                <a:spcPct val="115000"/>
              </a:lnSpc>
              <a:spcBef>
                <a:spcPts val="0"/>
              </a:spcBef>
              <a:spcAft>
                <a:spcPts val="0"/>
              </a:spcAft>
              <a:buClr>
                <a:srgbClr val="000000"/>
              </a:buClr>
              <a:buSzPts val="1600"/>
              <a:buFont typeface="Poppins Light"/>
              <a:buNone/>
              <a:defRPr b="0" i="0" sz="1600" u="none" cap="none" strike="noStrike">
                <a:solidFill>
                  <a:srgbClr val="000000"/>
                </a:solidFill>
                <a:latin typeface="Poppins Light"/>
                <a:ea typeface="Poppins Light"/>
                <a:cs typeface="Poppins Light"/>
                <a:sym typeface="Poppins Light"/>
              </a:defRPr>
            </a:lvl2pPr>
            <a:lvl3pPr lvl="2" marR="0" rtl="0" algn="l">
              <a:lnSpc>
                <a:spcPct val="115000"/>
              </a:lnSpc>
              <a:spcBef>
                <a:spcPts val="0"/>
              </a:spcBef>
              <a:spcAft>
                <a:spcPts val="0"/>
              </a:spcAft>
              <a:buClr>
                <a:srgbClr val="000000"/>
              </a:buClr>
              <a:buSzPts val="1600"/>
              <a:buFont typeface="Poppins Light"/>
              <a:buNone/>
              <a:defRPr b="0" i="0" sz="1600" u="none" cap="none" strike="noStrike">
                <a:solidFill>
                  <a:srgbClr val="000000"/>
                </a:solidFill>
                <a:latin typeface="Poppins Light"/>
                <a:ea typeface="Poppins Light"/>
                <a:cs typeface="Poppins Light"/>
                <a:sym typeface="Poppins Light"/>
              </a:defRPr>
            </a:lvl3pPr>
            <a:lvl4pPr lvl="3" marR="0" rtl="0" algn="l">
              <a:lnSpc>
                <a:spcPct val="115000"/>
              </a:lnSpc>
              <a:spcBef>
                <a:spcPts val="0"/>
              </a:spcBef>
              <a:spcAft>
                <a:spcPts val="0"/>
              </a:spcAft>
              <a:buClr>
                <a:srgbClr val="000000"/>
              </a:buClr>
              <a:buSzPts val="1600"/>
              <a:buFont typeface="Poppins Light"/>
              <a:buNone/>
              <a:defRPr b="0" i="0" sz="1600" u="none" cap="none" strike="noStrike">
                <a:solidFill>
                  <a:srgbClr val="000000"/>
                </a:solidFill>
                <a:latin typeface="Poppins Light"/>
                <a:ea typeface="Poppins Light"/>
                <a:cs typeface="Poppins Light"/>
                <a:sym typeface="Poppins Light"/>
              </a:defRPr>
            </a:lvl4pPr>
            <a:lvl5pPr lvl="4" marR="0" rtl="0" algn="l">
              <a:lnSpc>
                <a:spcPct val="115000"/>
              </a:lnSpc>
              <a:spcBef>
                <a:spcPts val="0"/>
              </a:spcBef>
              <a:spcAft>
                <a:spcPts val="0"/>
              </a:spcAft>
              <a:buClr>
                <a:srgbClr val="000000"/>
              </a:buClr>
              <a:buSzPts val="1600"/>
              <a:buFont typeface="Poppins Light"/>
              <a:buNone/>
              <a:defRPr b="0" i="0" sz="1600" u="none" cap="none" strike="noStrike">
                <a:solidFill>
                  <a:srgbClr val="000000"/>
                </a:solidFill>
                <a:latin typeface="Poppins Light"/>
                <a:ea typeface="Poppins Light"/>
                <a:cs typeface="Poppins Light"/>
                <a:sym typeface="Poppins Light"/>
              </a:defRPr>
            </a:lvl5pPr>
            <a:lvl6pPr lvl="5" marR="0" rtl="0" algn="l">
              <a:lnSpc>
                <a:spcPct val="115000"/>
              </a:lnSpc>
              <a:spcBef>
                <a:spcPts val="0"/>
              </a:spcBef>
              <a:spcAft>
                <a:spcPts val="0"/>
              </a:spcAft>
              <a:buClr>
                <a:srgbClr val="000000"/>
              </a:buClr>
              <a:buSzPts val="1600"/>
              <a:buFont typeface="Poppins Light"/>
              <a:buNone/>
              <a:defRPr b="0" i="0" sz="1600" u="none" cap="none" strike="noStrike">
                <a:solidFill>
                  <a:srgbClr val="000000"/>
                </a:solidFill>
                <a:latin typeface="Poppins Light"/>
                <a:ea typeface="Poppins Light"/>
                <a:cs typeface="Poppins Light"/>
                <a:sym typeface="Poppins Light"/>
              </a:defRPr>
            </a:lvl6pPr>
            <a:lvl7pPr lvl="6" marR="0" rtl="0" algn="l">
              <a:lnSpc>
                <a:spcPct val="115000"/>
              </a:lnSpc>
              <a:spcBef>
                <a:spcPts val="0"/>
              </a:spcBef>
              <a:spcAft>
                <a:spcPts val="0"/>
              </a:spcAft>
              <a:buClr>
                <a:srgbClr val="000000"/>
              </a:buClr>
              <a:buSzPts val="1600"/>
              <a:buFont typeface="Poppins Light"/>
              <a:buNone/>
              <a:defRPr b="0" i="0" sz="1600" u="none" cap="none" strike="noStrike">
                <a:solidFill>
                  <a:srgbClr val="000000"/>
                </a:solidFill>
                <a:latin typeface="Poppins Light"/>
                <a:ea typeface="Poppins Light"/>
                <a:cs typeface="Poppins Light"/>
                <a:sym typeface="Poppins Light"/>
              </a:defRPr>
            </a:lvl7pPr>
            <a:lvl8pPr lvl="7" marR="0" rtl="0" algn="l">
              <a:lnSpc>
                <a:spcPct val="115000"/>
              </a:lnSpc>
              <a:spcBef>
                <a:spcPts val="0"/>
              </a:spcBef>
              <a:spcAft>
                <a:spcPts val="0"/>
              </a:spcAft>
              <a:buClr>
                <a:srgbClr val="000000"/>
              </a:buClr>
              <a:buSzPts val="1600"/>
              <a:buFont typeface="Poppins Light"/>
              <a:buNone/>
              <a:defRPr b="0" i="0" sz="1600" u="none" cap="none" strike="noStrike">
                <a:solidFill>
                  <a:srgbClr val="000000"/>
                </a:solidFill>
                <a:latin typeface="Poppins Light"/>
                <a:ea typeface="Poppins Light"/>
                <a:cs typeface="Poppins Light"/>
                <a:sym typeface="Poppins Light"/>
              </a:defRPr>
            </a:lvl8pPr>
            <a:lvl9pPr lvl="8" marR="0" rtl="0" algn="l">
              <a:lnSpc>
                <a:spcPct val="115000"/>
              </a:lnSpc>
              <a:spcBef>
                <a:spcPts val="0"/>
              </a:spcBef>
              <a:spcAft>
                <a:spcPts val="0"/>
              </a:spcAft>
              <a:buClr>
                <a:srgbClr val="000000"/>
              </a:buClr>
              <a:buSzPts val="1600"/>
              <a:buFont typeface="Poppins Light"/>
              <a:buNone/>
              <a:defRPr b="0" i="0" sz="1600" u="none" cap="none" strike="noStrike">
                <a:solidFill>
                  <a:srgbClr val="000000"/>
                </a:solidFill>
                <a:latin typeface="Poppins Light"/>
                <a:ea typeface="Poppins Light"/>
                <a:cs typeface="Poppins Light"/>
                <a:sym typeface="Poppins Light"/>
              </a:defRPr>
            </a:lvl9pPr>
          </a:lstStyle>
          <a:p/>
        </p:txBody>
      </p:sp>
      <p:sp>
        <p:nvSpPr>
          <p:cNvPr id="168" name="Google Shape;168;p51"/>
          <p:cNvSpPr txBox="1"/>
          <p:nvPr>
            <p:ph idx="12" type="sldNum"/>
          </p:nvPr>
        </p:nvSpPr>
        <p:spPr>
          <a:xfrm>
            <a:off x="8458200" y="4455550"/>
            <a:ext cx="685800" cy="6156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showMasterSp="0">
  <p:cSld name="Title Slide 2">
    <p:bg>
      <p:bgPr>
        <a:solidFill>
          <a:schemeClr val="dk1"/>
        </a:solidFill>
      </p:bgPr>
    </p:bg>
    <p:spTree>
      <p:nvGrpSpPr>
        <p:cNvPr id="169" name="Shape 169"/>
        <p:cNvGrpSpPr/>
        <p:nvPr/>
      </p:nvGrpSpPr>
      <p:grpSpPr>
        <a:xfrm>
          <a:off x="0" y="0"/>
          <a:ext cx="0" cy="0"/>
          <a:chOff x="0" y="0"/>
          <a:chExt cx="0" cy="0"/>
        </a:xfrm>
      </p:grpSpPr>
      <p:sp>
        <p:nvSpPr>
          <p:cNvPr id="170" name="Google Shape;170;p52"/>
          <p:cNvSpPr txBox="1"/>
          <p:nvPr>
            <p:ph type="title"/>
          </p:nvPr>
        </p:nvSpPr>
        <p:spPr>
          <a:xfrm>
            <a:off x="682400" y="684400"/>
            <a:ext cx="7771200" cy="18345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1pPr>
            <a:lvl2pPr lvl="1"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2pPr>
            <a:lvl3pPr lvl="2"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3pPr>
            <a:lvl4pPr lvl="3"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4pPr>
            <a:lvl5pPr lvl="4"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5pPr>
            <a:lvl6pPr lvl="5"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6pPr>
            <a:lvl7pPr lvl="6"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7pPr>
            <a:lvl8pPr lvl="7"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8pPr>
            <a:lvl9pPr lvl="8"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9pPr>
          </a:lstStyle>
          <a:p/>
        </p:txBody>
      </p:sp>
      <p:sp>
        <p:nvSpPr>
          <p:cNvPr id="171" name="Google Shape;171;p52"/>
          <p:cNvSpPr txBox="1"/>
          <p:nvPr>
            <p:ph idx="1" type="subTitle"/>
          </p:nvPr>
        </p:nvSpPr>
        <p:spPr>
          <a:xfrm>
            <a:off x="682400" y="2714400"/>
            <a:ext cx="7771200" cy="3525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600"/>
              <a:buFont typeface="Poppins"/>
              <a:buNone/>
              <a:defRPr b="0" i="0" sz="1600" u="none" cap="none" strike="noStrike">
                <a:solidFill>
                  <a:srgbClr val="FFFFFF"/>
                </a:solidFill>
                <a:latin typeface="Poppins"/>
                <a:ea typeface="Poppins"/>
                <a:cs typeface="Poppins"/>
                <a:sym typeface="Poppins"/>
              </a:defRPr>
            </a:lvl1pPr>
            <a:lvl2pPr lvl="1" marR="0" rtl="0" algn="l">
              <a:lnSpc>
                <a:spcPct val="115000"/>
              </a:lnSpc>
              <a:spcBef>
                <a:spcPts val="0"/>
              </a:spcBef>
              <a:spcAft>
                <a:spcPts val="0"/>
              </a:spcAft>
              <a:buClr>
                <a:srgbClr val="000000"/>
              </a:buClr>
              <a:buSzPts val="1600"/>
              <a:buFont typeface="Poppins"/>
              <a:buNone/>
              <a:defRPr b="0" i="0" sz="1600" u="none" cap="none" strike="noStrike">
                <a:solidFill>
                  <a:srgbClr val="000000"/>
                </a:solidFill>
                <a:latin typeface="Poppins"/>
                <a:ea typeface="Poppins"/>
                <a:cs typeface="Poppins"/>
                <a:sym typeface="Poppins"/>
              </a:defRPr>
            </a:lvl2pPr>
            <a:lvl3pPr lvl="2" marR="0" rtl="0" algn="l">
              <a:lnSpc>
                <a:spcPct val="115000"/>
              </a:lnSpc>
              <a:spcBef>
                <a:spcPts val="0"/>
              </a:spcBef>
              <a:spcAft>
                <a:spcPts val="0"/>
              </a:spcAft>
              <a:buClr>
                <a:srgbClr val="000000"/>
              </a:buClr>
              <a:buSzPts val="1600"/>
              <a:buFont typeface="Poppins"/>
              <a:buNone/>
              <a:defRPr b="0" i="0" sz="1600" u="none" cap="none" strike="noStrike">
                <a:solidFill>
                  <a:srgbClr val="000000"/>
                </a:solidFill>
                <a:latin typeface="Poppins"/>
                <a:ea typeface="Poppins"/>
                <a:cs typeface="Poppins"/>
                <a:sym typeface="Poppins"/>
              </a:defRPr>
            </a:lvl3pPr>
            <a:lvl4pPr lvl="3" marR="0" rtl="0" algn="l">
              <a:lnSpc>
                <a:spcPct val="115000"/>
              </a:lnSpc>
              <a:spcBef>
                <a:spcPts val="0"/>
              </a:spcBef>
              <a:spcAft>
                <a:spcPts val="0"/>
              </a:spcAft>
              <a:buClr>
                <a:srgbClr val="000000"/>
              </a:buClr>
              <a:buSzPts val="1600"/>
              <a:buFont typeface="Poppins"/>
              <a:buNone/>
              <a:defRPr b="0" i="0" sz="1600" u="none" cap="none" strike="noStrike">
                <a:solidFill>
                  <a:srgbClr val="000000"/>
                </a:solidFill>
                <a:latin typeface="Poppins"/>
                <a:ea typeface="Poppins"/>
                <a:cs typeface="Poppins"/>
                <a:sym typeface="Poppins"/>
              </a:defRPr>
            </a:lvl4pPr>
            <a:lvl5pPr lvl="4" marR="0" rtl="0" algn="l">
              <a:lnSpc>
                <a:spcPct val="115000"/>
              </a:lnSpc>
              <a:spcBef>
                <a:spcPts val="0"/>
              </a:spcBef>
              <a:spcAft>
                <a:spcPts val="0"/>
              </a:spcAft>
              <a:buClr>
                <a:srgbClr val="000000"/>
              </a:buClr>
              <a:buSzPts val="1600"/>
              <a:buFont typeface="Poppins"/>
              <a:buNone/>
              <a:defRPr b="0" i="0" sz="1600" u="none" cap="none" strike="noStrike">
                <a:solidFill>
                  <a:srgbClr val="000000"/>
                </a:solidFill>
                <a:latin typeface="Poppins"/>
                <a:ea typeface="Poppins"/>
                <a:cs typeface="Poppins"/>
                <a:sym typeface="Poppins"/>
              </a:defRPr>
            </a:lvl5pPr>
            <a:lvl6pPr lvl="5" marR="0" rtl="0" algn="l">
              <a:lnSpc>
                <a:spcPct val="115000"/>
              </a:lnSpc>
              <a:spcBef>
                <a:spcPts val="0"/>
              </a:spcBef>
              <a:spcAft>
                <a:spcPts val="0"/>
              </a:spcAft>
              <a:buClr>
                <a:srgbClr val="000000"/>
              </a:buClr>
              <a:buSzPts val="1600"/>
              <a:buFont typeface="Poppins"/>
              <a:buNone/>
              <a:defRPr b="0" i="0" sz="1600" u="none" cap="none" strike="noStrike">
                <a:solidFill>
                  <a:srgbClr val="000000"/>
                </a:solidFill>
                <a:latin typeface="Poppins"/>
                <a:ea typeface="Poppins"/>
                <a:cs typeface="Poppins"/>
                <a:sym typeface="Poppins"/>
              </a:defRPr>
            </a:lvl6pPr>
            <a:lvl7pPr lvl="6" marR="0" rtl="0" algn="l">
              <a:lnSpc>
                <a:spcPct val="115000"/>
              </a:lnSpc>
              <a:spcBef>
                <a:spcPts val="0"/>
              </a:spcBef>
              <a:spcAft>
                <a:spcPts val="0"/>
              </a:spcAft>
              <a:buClr>
                <a:srgbClr val="000000"/>
              </a:buClr>
              <a:buSzPts val="1600"/>
              <a:buFont typeface="Poppins"/>
              <a:buNone/>
              <a:defRPr b="0" i="0" sz="1600" u="none" cap="none" strike="noStrike">
                <a:solidFill>
                  <a:srgbClr val="000000"/>
                </a:solidFill>
                <a:latin typeface="Poppins"/>
                <a:ea typeface="Poppins"/>
                <a:cs typeface="Poppins"/>
                <a:sym typeface="Poppins"/>
              </a:defRPr>
            </a:lvl7pPr>
            <a:lvl8pPr lvl="7" marR="0" rtl="0" algn="l">
              <a:lnSpc>
                <a:spcPct val="115000"/>
              </a:lnSpc>
              <a:spcBef>
                <a:spcPts val="0"/>
              </a:spcBef>
              <a:spcAft>
                <a:spcPts val="0"/>
              </a:spcAft>
              <a:buClr>
                <a:srgbClr val="000000"/>
              </a:buClr>
              <a:buSzPts val="1600"/>
              <a:buFont typeface="Poppins"/>
              <a:buNone/>
              <a:defRPr b="0" i="0" sz="1600" u="none" cap="none" strike="noStrike">
                <a:solidFill>
                  <a:srgbClr val="000000"/>
                </a:solidFill>
                <a:latin typeface="Poppins"/>
                <a:ea typeface="Poppins"/>
                <a:cs typeface="Poppins"/>
                <a:sym typeface="Poppins"/>
              </a:defRPr>
            </a:lvl8pPr>
            <a:lvl9pPr lvl="8" marR="0" rtl="0" algn="l">
              <a:lnSpc>
                <a:spcPct val="115000"/>
              </a:lnSpc>
              <a:spcBef>
                <a:spcPts val="0"/>
              </a:spcBef>
              <a:spcAft>
                <a:spcPts val="0"/>
              </a:spcAft>
              <a:buClr>
                <a:srgbClr val="000000"/>
              </a:buClr>
              <a:buSzPts val="1600"/>
              <a:buFont typeface="Poppins"/>
              <a:buNone/>
              <a:defRPr b="0" i="0" sz="1600" u="none" cap="none" strike="noStrike">
                <a:solidFill>
                  <a:srgbClr val="000000"/>
                </a:solidFill>
                <a:latin typeface="Poppins"/>
                <a:ea typeface="Poppins"/>
                <a:cs typeface="Poppins"/>
                <a:sym typeface="Poppins"/>
              </a:defRPr>
            </a:lvl9pPr>
          </a:lstStyle>
          <a:p/>
        </p:txBody>
      </p:sp>
      <p:pic>
        <p:nvPicPr>
          <p:cNvPr id="172" name="Google Shape;172;p52"/>
          <p:cNvPicPr preferRelativeResize="0"/>
          <p:nvPr/>
        </p:nvPicPr>
        <p:blipFill rotWithShape="1">
          <a:blip r:embed="rId2">
            <a:alphaModFix/>
          </a:blip>
          <a:srcRect b="0" l="0" r="0" t="0"/>
          <a:stretch/>
        </p:blipFill>
        <p:spPr>
          <a:xfrm>
            <a:off x="8000999" y="4663575"/>
            <a:ext cx="457198" cy="182351"/>
          </a:xfrm>
          <a:prstGeom prst="rect">
            <a:avLst/>
          </a:prstGeom>
          <a:noFill/>
          <a:ln>
            <a:noFill/>
          </a:ln>
        </p:spPr>
      </p:pic>
      <p:sp>
        <p:nvSpPr>
          <p:cNvPr id="173" name="Google Shape;173;p52"/>
          <p:cNvSpPr txBox="1"/>
          <p:nvPr>
            <p:ph idx="12" type="sldNum"/>
          </p:nvPr>
        </p:nvSpPr>
        <p:spPr>
          <a:xfrm>
            <a:off x="8458200" y="4455550"/>
            <a:ext cx="685800" cy="6156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grpSp>
        <p:nvGrpSpPr>
          <p:cNvPr id="174" name="Google Shape;174;p52"/>
          <p:cNvGrpSpPr/>
          <p:nvPr/>
        </p:nvGrpSpPr>
        <p:grpSpPr>
          <a:xfrm>
            <a:off x="0" y="5065800"/>
            <a:ext cx="9159645" cy="77700"/>
            <a:chOff x="15375" y="3803075"/>
            <a:chExt cx="9144100" cy="77700"/>
          </a:xfrm>
        </p:grpSpPr>
        <p:sp>
          <p:nvSpPr>
            <p:cNvPr id="175" name="Google Shape;175;p52"/>
            <p:cNvSpPr/>
            <p:nvPr/>
          </p:nvSpPr>
          <p:spPr>
            <a:xfrm>
              <a:off x="15375" y="3803075"/>
              <a:ext cx="2289300" cy="777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52"/>
            <p:cNvSpPr/>
            <p:nvPr/>
          </p:nvSpPr>
          <p:spPr>
            <a:xfrm>
              <a:off x="2298179" y="3803075"/>
              <a:ext cx="2289300" cy="777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52"/>
            <p:cNvSpPr/>
            <p:nvPr/>
          </p:nvSpPr>
          <p:spPr>
            <a:xfrm>
              <a:off x="4587371" y="3803075"/>
              <a:ext cx="2289300" cy="777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52"/>
            <p:cNvSpPr/>
            <p:nvPr/>
          </p:nvSpPr>
          <p:spPr>
            <a:xfrm>
              <a:off x="6870175" y="3803075"/>
              <a:ext cx="2289300" cy="777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showMasterSp="0">
  <p:cSld name="Title Slide 1 1">
    <p:bg>
      <p:bgPr>
        <a:solidFill>
          <a:schemeClr val="dk1"/>
        </a:solidFill>
      </p:bgPr>
    </p:bg>
    <p:spTree>
      <p:nvGrpSpPr>
        <p:cNvPr id="179" name="Shape 179"/>
        <p:cNvGrpSpPr/>
        <p:nvPr/>
      </p:nvGrpSpPr>
      <p:grpSpPr>
        <a:xfrm>
          <a:off x="0" y="0"/>
          <a:ext cx="0" cy="0"/>
          <a:chOff x="0" y="0"/>
          <a:chExt cx="0" cy="0"/>
        </a:xfrm>
      </p:grpSpPr>
      <p:sp>
        <p:nvSpPr>
          <p:cNvPr id="180" name="Google Shape;180;p53"/>
          <p:cNvSpPr txBox="1"/>
          <p:nvPr>
            <p:ph type="title"/>
          </p:nvPr>
        </p:nvSpPr>
        <p:spPr>
          <a:xfrm>
            <a:off x="682400" y="685800"/>
            <a:ext cx="7771200" cy="6576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FFFFFF"/>
              </a:buClr>
              <a:buSzPts val="2400"/>
              <a:buFont typeface="Poppins ExtraBold"/>
              <a:buNone/>
              <a:defRPr b="0" i="0" sz="2400" u="none" cap="none" strike="noStrike">
                <a:solidFill>
                  <a:srgbClr val="FFFFFF"/>
                </a:solidFill>
                <a:latin typeface="Poppins ExtraBold"/>
                <a:ea typeface="Poppins ExtraBold"/>
                <a:cs typeface="Poppins ExtraBold"/>
                <a:sym typeface="Poppins ExtraBold"/>
              </a:defRPr>
            </a:lvl1pPr>
            <a:lvl2pPr lvl="1" marR="0" rtl="0" algn="l">
              <a:lnSpc>
                <a:spcPct val="100000"/>
              </a:lnSpc>
              <a:spcBef>
                <a:spcPts val="0"/>
              </a:spcBef>
              <a:spcAft>
                <a:spcPts val="0"/>
              </a:spcAft>
              <a:buClr>
                <a:srgbClr val="FFFFFF"/>
              </a:buClr>
              <a:buSzPts val="2400"/>
              <a:buFont typeface="Poppins ExtraBold"/>
              <a:buNone/>
              <a:defRPr b="0" i="0" sz="2400" u="none" cap="none" strike="noStrike">
                <a:solidFill>
                  <a:srgbClr val="FFFFFF"/>
                </a:solidFill>
                <a:latin typeface="Poppins ExtraBold"/>
                <a:ea typeface="Poppins ExtraBold"/>
                <a:cs typeface="Poppins ExtraBold"/>
                <a:sym typeface="Poppins ExtraBold"/>
              </a:defRPr>
            </a:lvl2pPr>
            <a:lvl3pPr lvl="2" marR="0" rtl="0" algn="l">
              <a:lnSpc>
                <a:spcPct val="100000"/>
              </a:lnSpc>
              <a:spcBef>
                <a:spcPts val="0"/>
              </a:spcBef>
              <a:spcAft>
                <a:spcPts val="0"/>
              </a:spcAft>
              <a:buClr>
                <a:srgbClr val="FFFFFF"/>
              </a:buClr>
              <a:buSzPts val="2400"/>
              <a:buFont typeface="Poppins ExtraBold"/>
              <a:buNone/>
              <a:defRPr b="0" i="0" sz="2400" u="none" cap="none" strike="noStrike">
                <a:solidFill>
                  <a:srgbClr val="FFFFFF"/>
                </a:solidFill>
                <a:latin typeface="Poppins ExtraBold"/>
                <a:ea typeface="Poppins ExtraBold"/>
                <a:cs typeface="Poppins ExtraBold"/>
                <a:sym typeface="Poppins ExtraBold"/>
              </a:defRPr>
            </a:lvl3pPr>
            <a:lvl4pPr lvl="3" marR="0" rtl="0" algn="l">
              <a:lnSpc>
                <a:spcPct val="100000"/>
              </a:lnSpc>
              <a:spcBef>
                <a:spcPts val="0"/>
              </a:spcBef>
              <a:spcAft>
                <a:spcPts val="0"/>
              </a:spcAft>
              <a:buClr>
                <a:srgbClr val="FFFFFF"/>
              </a:buClr>
              <a:buSzPts val="2400"/>
              <a:buFont typeface="Poppins ExtraBold"/>
              <a:buNone/>
              <a:defRPr b="0" i="0" sz="2400" u="none" cap="none" strike="noStrike">
                <a:solidFill>
                  <a:srgbClr val="FFFFFF"/>
                </a:solidFill>
                <a:latin typeface="Poppins ExtraBold"/>
                <a:ea typeface="Poppins ExtraBold"/>
                <a:cs typeface="Poppins ExtraBold"/>
                <a:sym typeface="Poppins ExtraBold"/>
              </a:defRPr>
            </a:lvl4pPr>
            <a:lvl5pPr lvl="4" marR="0" rtl="0" algn="l">
              <a:lnSpc>
                <a:spcPct val="100000"/>
              </a:lnSpc>
              <a:spcBef>
                <a:spcPts val="0"/>
              </a:spcBef>
              <a:spcAft>
                <a:spcPts val="0"/>
              </a:spcAft>
              <a:buClr>
                <a:srgbClr val="FFFFFF"/>
              </a:buClr>
              <a:buSzPts val="2400"/>
              <a:buFont typeface="Poppins ExtraBold"/>
              <a:buNone/>
              <a:defRPr b="0" i="0" sz="2400" u="none" cap="none" strike="noStrike">
                <a:solidFill>
                  <a:srgbClr val="FFFFFF"/>
                </a:solidFill>
                <a:latin typeface="Poppins ExtraBold"/>
                <a:ea typeface="Poppins ExtraBold"/>
                <a:cs typeface="Poppins ExtraBold"/>
                <a:sym typeface="Poppins ExtraBold"/>
              </a:defRPr>
            </a:lvl5pPr>
            <a:lvl6pPr lvl="5" marR="0" rtl="0" algn="l">
              <a:lnSpc>
                <a:spcPct val="100000"/>
              </a:lnSpc>
              <a:spcBef>
                <a:spcPts val="0"/>
              </a:spcBef>
              <a:spcAft>
                <a:spcPts val="0"/>
              </a:spcAft>
              <a:buClr>
                <a:srgbClr val="FFFFFF"/>
              </a:buClr>
              <a:buSzPts val="2400"/>
              <a:buFont typeface="Poppins ExtraBold"/>
              <a:buNone/>
              <a:defRPr b="0" i="0" sz="2400" u="none" cap="none" strike="noStrike">
                <a:solidFill>
                  <a:srgbClr val="FFFFFF"/>
                </a:solidFill>
                <a:latin typeface="Poppins ExtraBold"/>
                <a:ea typeface="Poppins ExtraBold"/>
                <a:cs typeface="Poppins ExtraBold"/>
                <a:sym typeface="Poppins ExtraBold"/>
              </a:defRPr>
            </a:lvl6pPr>
            <a:lvl7pPr lvl="6" marR="0" rtl="0" algn="l">
              <a:lnSpc>
                <a:spcPct val="100000"/>
              </a:lnSpc>
              <a:spcBef>
                <a:spcPts val="0"/>
              </a:spcBef>
              <a:spcAft>
                <a:spcPts val="0"/>
              </a:spcAft>
              <a:buClr>
                <a:srgbClr val="FFFFFF"/>
              </a:buClr>
              <a:buSzPts val="2400"/>
              <a:buFont typeface="Poppins ExtraBold"/>
              <a:buNone/>
              <a:defRPr b="0" i="0" sz="2400" u="none" cap="none" strike="noStrike">
                <a:solidFill>
                  <a:srgbClr val="FFFFFF"/>
                </a:solidFill>
                <a:latin typeface="Poppins ExtraBold"/>
                <a:ea typeface="Poppins ExtraBold"/>
                <a:cs typeface="Poppins ExtraBold"/>
                <a:sym typeface="Poppins ExtraBold"/>
              </a:defRPr>
            </a:lvl7pPr>
            <a:lvl8pPr lvl="7" marR="0" rtl="0" algn="l">
              <a:lnSpc>
                <a:spcPct val="100000"/>
              </a:lnSpc>
              <a:spcBef>
                <a:spcPts val="0"/>
              </a:spcBef>
              <a:spcAft>
                <a:spcPts val="0"/>
              </a:spcAft>
              <a:buClr>
                <a:srgbClr val="FFFFFF"/>
              </a:buClr>
              <a:buSzPts val="2400"/>
              <a:buFont typeface="Poppins ExtraBold"/>
              <a:buNone/>
              <a:defRPr b="0" i="0" sz="2400" u="none" cap="none" strike="noStrike">
                <a:solidFill>
                  <a:srgbClr val="FFFFFF"/>
                </a:solidFill>
                <a:latin typeface="Poppins ExtraBold"/>
                <a:ea typeface="Poppins ExtraBold"/>
                <a:cs typeface="Poppins ExtraBold"/>
                <a:sym typeface="Poppins ExtraBold"/>
              </a:defRPr>
            </a:lvl8pPr>
            <a:lvl9pPr lvl="8" marR="0" rtl="0" algn="l">
              <a:lnSpc>
                <a:spcPct val="100000"/>
              </a:lnSpc>
              <a:spcBef>
                <a:spcPts val="0"/>
              </a:spcBef>
              <a:spcAft>
                <a:spcPts val="0"/>
              </a:spcAft>
              <a:buClr>
                <a:srgbClr val="FFFFFF"/>
              </a:buClr>
              <a:buSzPts val="2400"/>
              <a:buFont typeface="Poppins ExtraBold"/>
              <a:buNone/>
              <a:defRPr b="0" i="0" sz="2400" u="none" cap="none" strike="noStrike">
                <a:solidFill>
                  <a:srgbClr val="FFFFFF"/>
                </a:solidFill>
                <a:latin typeface="Poppins ExtraBold"/>
                <a:ea typeface="Poppins ExtraBold"/>
                <a:cs typeface="Poppins ExtraBold"/>
                <a:sym typeface="Poppins ExtraBold"/>
              </a:defRPr>
            </a:lvl9pPr>
          </a:lstStyle>
          <a:p/>
        </p:txBody>
      </p:sp>
      <p:sp>
        <p:nvSpPr>
          <p:cNvPr id="181" name="Google Shape;181;p53"/>
          <p:cNvSpPr txBox="1"/>
          <p:nvPr>
            <p:ph idx="1" type="subTitle"/>
          </p:nvPr>
        </p:nvSpPr>
        <p:spPr>
          <a:xfrm>
            <a:off x="682400" y="2943000"/>
            <a:ext cx="1687500" cy="352500"/>
          </a:xfrm>
          <a:prstGeom prst="rect">
            <a:avLst/>
          </a:prstGeom>
          <a:noFill/>
          <a:ln>
            <a:noFill/>
          </a:ln>
        </p:spPr>
        <p:txBody>
          <a:bodyPr anchorCtr="0" anchor="t" bIns="0" lIns="0" spcFirstLastPara="1" rIns="0" wrap="square" tIns="0">
            <a:noAutofit/>
          </a:bodyPr>
          <a:lstStyle>
            <a:lvl1pPr lvl="0" marR="0" rtl="0" algn="ctr">
              <a:lnSpc>
                <a:spcPct val="115000"/>
              </a:lnSpc>
              <a:spcBef>
                <a:spcPts val="0"/>
              </a:spcBef>
              <a:spcAft>
                <a:spcPts val="0"/>
              </a:spcAft>
              <a:buClr>
                <a:srgbClr val="FFFFFF"/>
              </a:buClr>
              <a:buSzPts val="1600"/>
              <a:buFont typeface="Poppins ExtraBold"/>
              <a:buNone/>
              <a:defRPr b="0" i="0" sz="1600" u="none" cap="none" strike="noStrike">
                <a:solidFill>
                  <a:srgbClr val="FFFFFF"/>
                </a:solidFill>
                <a:latin typeface="Poppins ExtraBold"/>
                <a:ea typeface="Poppins ExtraBold"/>
                <a:cs typeface="Poppins ExtraBold"/>
                <a:sym typeface="Poppins ExtraBold"/>
              </a:defRPr>
            </a:lvl1pPr>
            <a:lvl2pPr lvl="1" marR="0" rtl="0" algn="l">
              <a:lnSpc>
                <a:spcPct val="115000"/>
              </a:lnSpc>
              <a:spcBef>
                <a:spcPts val="0"/>
              </a:spcBef>
              <a:spcAft>
                <a:spcPts val="0"/>
              </a:spcAft>
              <a:buClr>
                <a:srgbClr val="000000"/>
              </a:buClr>
              <a:buSzPts val="1600"/>
              <a:buFont typeface="Poppins ExtraBold"/>
              <a:buNone/>
              <a:defRPr b="0" i="0" sz="1600" u="none" cap="none" strike="noStrike">
                <a:solidFill>
                  <a:srgbClr val="000000"/>
                </a:solidFill>
                <a:latin typeface="Poppins ExtraBold"/>
                <a:ea typeface="Poppins ExtraBold"/>
                <a:cs typeface="Poppins ExtraBold"/>
                <a:sym typeface="Poppins ExtraBold"/>
              </a:defRPr>
            </a:lvl2pPr>
            <a:lvl3pPr lvl="2" marR="0" rtl="0" algn="l">
              <a:lnSpc>
                <a:spcPct val="115000"/>
              </a:lnSpc>
              <a:spcBef>
                <a:spcPts val="0"/>
              </a:spcBef>
              <a:spcAft>
                <a:spcPts val="0"/>
              </a:spcAft>
              <a:buClr>
                <a:srgbClr val="000000"/>
              </a:buClr>
              <a:buSzPts val="1600"/>
              <a:buFont typeface="Poppins ExtraBold"/>
              <a:buNone/>
              <a:defRPr b="0" i="0" sz="1600" u="none" cap="none" strike="noStrike">
                <a:solidFill>
                  <a:srgbClr val="000000"/>
                </a:solidFill>
                <a:latin typeface="Poppins ExtraBold"/>
                <a:ea typeface="Poppins ExtraBold"/>
                <a:cs typeface="Poppins ExtraBold"/>
                <a:sym typeface="Poppins ExtraBold"/>
              </a:defRPr>
            </a:lvl3pPr>
            <a:lvl4pPr lvl="3" marR="0" rtl="0" algn="l">
              <a:lnSpc>
                <a:spcPct val="115000"/>
              </a:lnSpc>
              <a:spcBef>
                <a:spcPts val="0"/>
              </a:spcBef>
              <a:spcAft>
                <a:spcPts val="0"/>
              </a:spcAft>
              <a:buClr>
                <a:srgbClr val="000000"/>
              </a:buClr>
              <a:buSzPts val="1600"/>
              <a:buFont typeface="Poppins ExtraBold"/>
              <a:buNone/>
              <a:defRPr b="0" i="0" sz="1600" u="none" cap="none" strike="noStrike">
                <a:solidFill>
                  <a:srgbClr val="000000"/>
                </a:solidFill>
                <a:latin typeface="Poppins ExtraBold"/>
                <a:ea typeface="Poppins ExtraBold"/>
                <a:cs typeface="Poppins ExtraBold"/>
                <a:sym typeface="Poppins ExtraBold"/>
              </a:defRPr>
            </a:lvl4pPr>
            <a:lvl5pPr lvl="4" marR="0" rtl="0" algn="l">
              <a:lnSpc>
                <a:spcPct val="115000"/>
              </a:lnSpc>
              <a:spcBef>
                <a:spcPts val="0"/>
              </a:spcBef>
              <a:spcAft>
                <a:spcPts val="0"/>
              </a:spcAft>
              <a:buClr>
                <a:srgbClr val="000000"/>
              </a:buClr>
              <a:buSzPts val="1600"/>
              <a:buFont typeface="Poppins ExtraBold"/>
              <a:buNone/>
              <a:defRPr b="0" i="0" sz="1600" u="none" cap="none" strike="noStrike">
                <a:solidFill>
                  <a:srgbClr val="000000"/>
                </a:solidFill>
                <a:latin typeface="Poppins ExtraBold"/>
                <a:ea typeface="Poppins ExtraBold"/>
                <a:cs typeface="Poppins ExtraBold"/>
                <a:sym typeface="Poppins ExtraBold"/>
              </a:defRPr>
            </a:lvl5pPr>
            <a:lvl6pPr lvl="5" marR="0" rtl="0" algn="l">
              <a:lnSpc>
                <a:spcPct val="115000"/>
              </a:lnSpc>
              <a:spcBef>
                <a:spcPts val="0"/>
              </a:spcBef>
              <a:spcAft>
                <a:spcPts val="0"/>
              </a:spcAft>
              <a:buClr>
                <a:srgbClr val="000000"/>
              </a:buClr>
              <a:buSzPts val="1600"/>
              <a:buFont typeface="Poppins ExtraBold"/>
              <a:buNone/>
              <a:defRPr b="0" i="0" sz="1600" u="none" cap="none" strike="noStrike">
                <a:solidFill>
                  <a:srgbClr val="000000"/>
                </a:solidFill>
                <a:latin typeface="Poppins ExtraBold"/>
                <a:ea typeface="Poppins ExtraBold"/>
                <a:cs typeface="Poppins ExtraBold"/>
                <a:sym typeface="Poppins ExtraBold"/>
              </a:defRPr>
            </a:lvl6pPr>
            <a:lvl7pPr lvl="6" marR="0" rtl="0" algn="l">
              <a:lnSpc>
                <a:spcPct val="115000"/>
              </a:lnSpc>
              <a:spcBef>
                <a:spcPts val="0"/>
              </a:spcBef>
              <a:spcAft>
                <a:spcPts val="0"/>
              </a:spcAft>
              <a:buClr>
                <a:srgbClr val="000000"/>
              </a:buClr>
              <a:buSzPts val="1600"/>
              <a:buFont typeface="Poppins ExtraBold"/>
              <a:buNone/>
              <a:defRPr b="0" i="0" sz="1600" u="none" cap="none" strike="noStrike">
                <a:solidFill>
                  <a:srgbClr val="000000"/>
                </a:solidFill>
                <a:latin typeface="Poppins ExtraBold"/>
                <a:ea typeface="Poppins ExtraBold"/>
                <a:cs typeface="Poppins ExtraBold"/>
                <a:sym typeface="Poppins ExtraBold"/>
              </a:defRPr>
            </a:lvl7pPr>
            <a:lvl8pPr lvl="7" marR="0" rtl="0" algn="l">
              <a:lnSpc>
                <a:spcPct val="115000"/>
              </a:lnSpc>
              <a:spcBef>
                <a:spcPts val="0"/>
              </a:spcBef>
              <a:spcAft>
                <a:spcPts val="0"/>
              </a:spcAft>
              <a:buClr>
                <a:srgbClr val="000000"/>
              </a:buClr>
              <a:buSzPts val="1600"/>
              <a:buFont typeface="Poppins ExtraBold"/>
              <a:buNone/>
              <a:defRPr b="0" i="0" sz="1600" u="none" cap="none" strike="noStrike">
                <a:solidFill>
                  <a:srgbClr val="000000"/>
                </a:solidFill>
                <a:latin typeface="Poppins ExtraBold"/>
                <a:ea typeface="Poppins ExtraBold"/>
                <a:cs typeface="Poppins ExtraBold"/>
                <a:sym typeface="Poppins ExtraBold"/>
              </a:defRPr>
            </a:lvl8pPr>
            <a:lvl9pPr lvl="8" marR="0" rtl="0" algn="l">
              <a:lnSpc>
                <a:spcPct val="115000"/>
              </a:lnSpc>
              <a:spcBef>
                <a:spcPts val="0"/>
              </a:spcBef>
              <a:spcAft>
                <a:spcPts val="0"/>
              </a:spcAft>
              <a:buClr>
                <a:srgbClr val="000000"/>
              </a:buClr>
              <a:buSzPts val="1600"/>
              <a:buFont typeface="Poppins ExtraBold"/>
              <a:buNone/>
              <a:defRPr b="0" i="0" sz="1600" u="none" cap="none" strike="noStrike">
                <a:solidFill>
                  <a:srgbClr val="000000"/>
                </a:solidFill>
                <a:latin typeface="Poppins ExtraBold"/>
                <a:ea typeface="Poppins ExtraBold"/>
                <a:cs typeface="Poppins ExtraBold"/>
                <a:sym typeface="Poppins ExtraBold"/>
              </a:defRPr>
            </a:lvl9pPr>
          </a:lstStyle>
          <a:p/>
        </p:txBody>
      </p:sp>
      <p:sp>
        <p:nvSpPr>
          <p:cNvPr id="182" name="Google Shape;182;p53"/>
          <p:cNvSpPr txBox="1"/>
          <p:nvPr>
            <p:ph idx="2" type="subTitle"/>
          </p:nvPr>
        </p:nvSpPr>
        <p:spPr>
          <a:xfrm>
            <a:off x="2712952" y="2943000"/>
            <a:ext cx="1687500" cy="352500"/>
          </a:xfrm>
          <a:prstGeom prst="rect">
            <a:avLst/>
          </a:prstGeom>
          <a:noFill/>
          <a:ln>
            <a:noFill/>
          </a:ln>
        </p:spPr>
        <p:txBody>
          <a:bodyPr anchorCtr="0" anchor="t" bIns="0" lIns="0" spcFirstLastPara="1" rIns="0" wrap="square" tIns="0">
            <a:noAutofit/>
          </a:bodyPr>
          <a:lstStyle>
            <a:lvl1pPr lvl="0" marR="0" rtl="0" algn="ctr">
              <a:lnSpc>
                <a:spcPct val="115000"/>
              </a:lnSpc>
              <a:spcBef>
                <a:spcPts val="0"/>
              </a:spcBef>
              <a:spcAft>
                <a:spcPts val="0"/>
              </a:spcAft>
              <a:buClr>
                <a:srgbClr val="FFFFFF"/>
              </a:buClr>
              <a:buSzPts val="1600"/>
              <a:buFont typeface="Poppins ExtraBold"/>
              <a:buNone/>
              <a:defRPr b="0" i="0" sz="1600" u="none" cap="none" strike="noStrike">
                <a:solidFill>
                  <a:srgbClr val="FFFFFF"/>
                </a:solidFill>
                <a:latin typeface="Poppins ExtraBold"/>
                <a:ea typeface="Poppins ExtraBold"/>
                <a:cs typeface="Poppins ExtraBold"/>
                <a:sym typeface="Poppins ExtraBold"/>
              </a:defRPr>
            </a:lvl1pPr>
            <a:lvl2pPr lvl="1" marR="0" rtl="0" algn="l">
              <a:lnSpc>
                <a:spcPct val="115000"/>
              </a:lnSpc>
              <a:spcBef>
                <a:spcPts val="0"/>
              </a:spcBef>
              <a:spcAft>
                <a:spcPts val="0"/>
              </a:spcAft>
              <a:buClr>
                <a:srgbClr val="000000"/>
              </a:buClr>
              <a:buSzPts val="1600"/>
              <a:buFont typeface="Poppins ExtraBold"/>
              <a:buNone/>
              <a:defRPr b="0" i="0" sz="1600" u="none" cap="none" strike="noStrike">
                <a:solidFill>
                  <a:srgbClr val="000000"/>
                </a:solidFill>
                <a:latin typeface="Poppins ExtraBold"/>
                <a:ea typeface="Poppins ExtraBold"/>
                <a:cs typeface="Poppins ExtraBold"/>
                <a:sym typeface="Poppins ExtraBold"/>
              </a:defRPr>
            </a:lvl2pPr>
            <a:lvl3pPr lvl="2" marR="0" rtl="0" algn="l">
              <a:lnSpc>
                <a:spcPct val="115000"/>
              </a:lnSpc>
              <a:spcBef>
                <a:spcPts val="0"/>
              </a:spcBef>
              <a:spcAft>
                <a:spcPts val="0"/>
              </a:spcAft>
              <a:buClr>
                <a:srgbClr val="000000"/>
              </a:buClr>
              <a:buSzPts val="1600"/>
              <a:buFont typeface="Poppins ExtraBold"/>
              <a:buNone/>
              <a:defRPr b="0" i="0" sz="1600" u="none" cap="none" strike="noStrike">
                <a:solidFill>
                  <a:srgbClr val="000000"/>
                </a:solidFill>
                <a:latin typeface="Poppins ExtraBold"/>
                <a:ea typeface="Poppins ExtraBold"/>
                <a:cs typeface="Poppins ExtraBold"/>
                <a:sym typeface="Poppins ExtraBold"/>
              </a:defRPr>
            </a:lvl3pPr>
            <a:lvl4pPr lvl="3" marR="0" rtl="0" algn="l">
              <a:lnSpc>
                <a:spcPct val="115000"/>
              </a:lnSpc>
              <a:spcBef>
                <a:spcPts val="0"/>
              </a:spcBef>
              <a:spcAft>
                <a:spcPts val="0"/>
              </a:spcAft>
              <a:buClr>
                <a:srgbClr val="000000"/>
              </a:buClr>
              <a:buSzPts val="1600"/>
              <a:buFont typeface="Poppins ExtraBold"/>
              <a:buNone/>
              <a:defRPr b="0" i="0" sz="1600" u="none" cap="none" strike="noStrike">
                <a:solidFill>
                  <a:srgbClr val="000000"/>
                </a:solidFill>
                <a:latin typeface="Poppins ExtraBold"/>
                <a:ea typeface="Poppins ExtraBold"/>
                <a:cs typeface="Poppins ExtraBold"/>
                <a:sym typeface="Poppins ExtraBold"/>
              </a:defRPr>
            </a:lvl4pPr>
            <a:lvl5pPr lvl="4" marR="0" rtl="0" algn="l">
              <a:lnSpc>
                <a:spcPct val="115000"/>
              </a:lnSpc>
              <a:spcBef>
                <a:spcPts val="0"/>
              </a:spcBef>
              <a:spcAft>
                <a:spcPts val="0"/>
              </a:spcAft>
              <a:buClr>
                <a:srgbClr val="000000"/>
              </a:buClr>
              <a:buSzPts val="1600"/>
              <a:buFont typeface="Poppins ExtraBold"/>
              <a:buNone/>
              <a:defRPr b="0" i="0" sz="1600" u="none" cap="none" strike="noStrike">
                <a:solidFill>
                  <a:srgbClr val="000000"/>
                </a:solidFill>
                <a:latin typeface="Poppins ExtraBold"/>
                <a:ea typeface="Poppins ExtraBold"/>
                <a:cs typeface="Poppins ExtraBold"/>
                <a:sym typeface="Poppins ExtraBold"/>
              </a:defRPr>
            </a:lvl5pPr>
            <a:lvl6pPr lvl="5" marR="0" rtl="0" algn="l">
              <a:lnSpc>
                <a:spcPct val="115000"/>
              </a:lnSpc>
              <a:spcBef>
                <a:spcPts val="0"/>
              </a:spcBef>
              <a:spcAft>
                <a:spcPts val="0"/>
              </a:spcAft>
              <a:buClr>
                <a:srgbClr val="000000"/>
              </a:buClr>
              <a:buSzPts val="1600"/>
              <a:buFont typeface="Poppins ExtraBold"/>
              <a:buNone/>
              <a:defRPr b="0" i="0" sz="1600" u="none" cap="none" strike="noStrike">
                <a:solidFill>
                  <a:srgbClr val="000000"/>
                </a:solidFill>
                <a:latin typeface="Poppins ExtraBold"/>
                <a:ea typeface="Poppins ExtraBold"/>
                <a:cs typeface="Poppins ExtraBold"/>
                <a:sym typeface="Poppins ExtraBold"/>
              </a:defRPr>
            </a:lvl6pPr>
            <a:lvl7pPr lvl="6" marR="0" rtl="0" algn="l">
              <a:lnSpc>
                <a:spcPct val="115000"/>
              </a:lnSpc>
              <a:spcBef>
                <a:spcPts val="0"/>
              </a:spcBef>
              <a:spcAft>
                <a:spcPts val="0"/>
              </a:spcAft>
              <a:buClr>
                <a:srgbClr val="000000"/>
              </a:buClr>
              <a:buSzPts val="1600"/>
              <a:buFont typeface="Poppins ExtraBold"/>
              <a:buNone/>
              <a:defRPr b="0" i="0" sz="1600" u="none" cap="none" strike="noStrike">
                <a:solidFill>
                  <a:srgbClr val="000000"/>
                </a:solidFill>
                <a:latin typeface="Poppins ExtraBold"/>
                <a:ea typeface="Poppins ExtraBold"/>
                <a:cs typeface="Poppins ExtraBold"/>
                <a:sym typeface="Poppins ExtraBold"/>
              </a:defRPr>
            </a:lvl7pPr>
            <a:lvl8pPr lvl="7" marR="0" rtl="0" algn="l">
              <a:lnSpc>
                <a:spcPct val="115000"/>
              </a:lnSpc>
              <a:spcBef>
                <a:spcPts val="0"/>
              </a:spcBef>
              <a:spcAft>
                <a:spcPts val="0"/>
              </a:spcAft>
              <a:buClr>
                <a:srgbClr val="000000"/>
              </a:buClr>
              <a:buSzPts val="1600"/>
              <a:buFont typeface="Poppins ExtraBold"/>
              <a:buNone/>
              <a:defRPr b="0" i="0" sz="1600" u="none" cap="none" strike="noStrike">
                <a:solidFill>
                  <a:srgbClr val="000000"/>
                </a:solidFill>
                <a:latin typeface="Poppins ExtraBold"/>
                <a:ea typeface="Poppins ExtraBold"/>
                <a:cs typeface="Poppins ExtraBold"/>
                <a:sym typeface="Poppins ExtraBold"/>
              </a:defRPr>
            </a:lvl8pPr>
            <a:lvl9pPr lvl="8" marR="0" rtl="0" algn="l">
              <a:lnSpc>
                <a:spcPct val="115000"/>
              </a:lnSpc>
              <a:spcBef>
                <a:spcPts val="0"/>
              </a:spcBef>
              <a:spcAft>
                <a:spcPts val="0"/>
              </a:spcAft>
              <a:buClr>
                <a:srgbClr val="000000"/>
              </a:buClr>
              <a:buSzPts val="1600"/>
              <a:buFont typeface="Poppins ExtraBold"/>
              <a:buNone/>
              <a:defRPr b="0" i="0" sz="1600" u="none" cap="none" strike="noStrike">
                <a:solidFill>
                  <a:srgbClr val="000000"/>
                </a:solidFill>
                <a:latin typeface="Poppins ExtraBold"/>
                <a:ea typeface="Poppins ExtraBold"/>
                <a:cs typeface="Poppins ExtraBold"/>
                <a:sym typeface="Poppins ExtraBold"/>
              </a:defRPr>
            </a:lvl9pPr>
          </a:lstStyle>
          <a:p/>
        </p:txBody>
      </p:sp>
      <p:sp>
        <p:nvSpPr>
          <p:cNvPr id="183" name="Google Shape;183;p53"/>
          <p:cNvSpPr txBox="1"/>
          <p:nvPr>
            <p:ph idx="3" type="subTitle"/>
          </p:nvPr>
        </p:nvSpPr>
        <p:spPr>
          <a:xfrm>
            <a:off x="4743503" y="2943000"/>
            <a:ext cx="1687500" cy="352500"/>
          </a:xfrm>
          <a:prstGeom prst="rect">
            <a:avLst/>
          </a:prstGeom>
          <a:noFill/>
          <a:ln>
            <a:noFill/>
          </a:ln>
        </p:spPr>
        <p:txBody>
          <a:bodyPr anchorCtr="0" anchor="t" bIns="0" lIns="0" spcFirstLastPara="1" rIns="0" wrap="square" tIns="0">
            <a:noAutofit/>
          </a:bodyPr>
          <a:lstStyle>
            <a:lvl1pPr lvl="0" marR="0" rtl="0" algn="ctr">
              <a:lnSpc>
                <a:spcPct val="115000"/>
              </a:lnSpc>
              <a:spcBef>
                <a:spcPts val="0"/>
              </a:spcBef>
              <a:spcAft>
                <a:spcPts val="0"/>
              </a:spcAft>
              <a:buClr>
                <a:srgbClr val="FFFFFF"/>
              </a:buClr>
              <a:buSzPts val="1600"/>
              <a:buFont typeface="Poppins ExtraBold"/>
              <a:buNone/>
              <a:defRPr b="0" i="0" sz="1600" u="none" cap="none" strike="noStrike">
                <a:solidFill>
                  <a:srgbClr val="FFFFFF"/>
                </a:solidFill>
                <a:latin typeface="Poppins ExtraBold"/>
                <a:ea typeface="Poppins ExtraBold"/>
                <a:cs typeface="Poppins ExtraBold"/>
                <a:sym typeface="Poppins ExtraBold"/>
              </a:defRPr>
            </a:lvl1pPr>
            <a:lvl2pPr lvl="1" marR="0" rtl="0" algn="l">
              <a:lnSpc>
                <a:spcPct val="115000"/>
              </a:lnSpc>
              <a:spcBef>
                <a:spcPts val="0"/>
              </a:spcBef>
              <a:spcAft>
                <a:spcPts val="0"/>
              </a:spcAft>
              <a:buClr>
                <a:srgbClr val="000000"/>
              </a:buClr>
              <a:buSzPts val="1600"/>
              <a:buFont typeface="Poppins ExtraBold"/>
              <a:buNone/>
              <a:defRPr b="0" i="0" sz="1600" u="none" cap="none" strike="noStrike">
                <a:solidFill>
                  <a:srgbClr val="000000"/>
                </a:solidFill>
                <a:latin typeface="Poppins ExtraBold"/>
                <a:ea typeface="Poppins ExtraBold"/>
                <a:cs typeface="Poppins ExtraBold"/>
                <a:sym typeface="Poppins ExtraBold"/>
              </a:defRPr>
            </a:lvl2pPr>
            <a:lvl3pPr lvl="2" marR="0" rtl="0" algn="l">
              <a:lnSpc>
                <a:spcPct val="115000"/>
              </a:lnSpc>
              <a:spcBef>
                <a:spcPts val="0"/>
              </a:spcBef>
              <a:spcAft>
                <a:spcPts val="0"/>
              </a:spcAft>
              <a:buClr>
                <a:srgbClr val="000000"/>
              </a:buClr>
              <a:buSzPts val="1600"/>
              <a:buFont typeface="Poppins ExtraBold"/>
              <a:buNone/>
              <a:defRPr b="0" i="0" sz="1600" u="none" cap="none" strike="noStrike">
                <a:solidFill>
                  <a:srgbClr val="000000"/>
                </a:solidFill>
                <a:latin typeface="Poppins ExtraBold"/>
                <a:ea typeface="Poppins ExtraBold"/>
                <a:cs typeface="Poppins ExtraBold"/>
                <a:sym typeface="Poppins ExtraBold"/>
              </a:defRPr>
            </a:lvl3pPr>
            <a:lvl4pPr lvl="3" marR="0" rtl="0" algn="l">
              <a:lnSpc>
                <a:spcPct val="115000"/>
              </a:lnSpc>
              <a:spcBef>
                <a:spcPts val="0"/>
              </a:spcBef>
              <a:spcAft>
                <a:spcPts val="0"/>
              </a:spcAft>
              <a:buClr>
                <a:srgbClr val="000000"/>
              </a:buClr>
              <a:buSzPts val="1600"/>
              <a:buFont typeface="Poppins ExtraBold"/>
              <a:buNone/>
              <a:defRPr b="0" i="0" sz="1600" u="none" cap="none" strike="noStrike">
                <a:solidFill>
                  <a:srgbClr val="000000"/>
                </a:solidFill>
                <a:latin typeface="Poppins ExtraBold"/>
                <a:ea typeface="Poppins ExtraBold"/>
                <a:cs typeface="Poppins ExtraBold"/>
                <a:sym typeface="Poppins ExtraBold"/>
              </a:defRPr>
            </a:lvl4pPr>
            <a:lvl5pPr lvl="4" marR="0" rtl="0" algn="l">
              <a:lnSpc>
                <a:spcPct val="115000"/>
              </a:lnSpc>
              <a:spcBef>
                <a:spcPts val="0"/>
              </a:spcBef>
              <a:spcAft>
                <a:spcPts val="0"/>
              </a:spcAft>
              <a:buClr>
                <a:srgbClr val="000000"/>
              </a:buClr>
              <a:buSzPts val="1600"/>
              <a:buFont typeface="Poppins ExtraBold"/>
              <a:buNone/>
              <a:defRPr b="0" i="0" sz="1600" u="none" cap="none" strike="noStrike">
                <a:solidFill>
                  <a:srgbClr val="000000"/>
                </a:solidFill>
                <a:latin typeface="Poppins ExtraBold"/>
                <a:ea typeface="Poppins ExtraBold"/>
                <a:cs typeface="Poppins ExtraBold"/>
                <a:sym typeface="Poppins ExtraBold"/>
              </a:defRPr>
            </a:lvl5pPr>
            <a:lvl6pPr lvl="5" marR="0" rtl="0" algn="l">
              <a:lnSpc>
                <a:spcPct val="115000"/>
              </a:lnSpc>
              <a:spcBef>
                <a:spcPts val="0"/>
              </a:spcBef>
              <a:spcAft>
                <a:spcPts val="0"/>
              </a:spcAft>
              <a:buClr>
                <a:srgbClr val="000000"/>
              </a:buClr>
              <a:buSzPts val="1600"/>
              <a:buFont typeface="Poppins ExtraBold"/>
              <a:buNone/>
              <a:defRPr b="0" i="0" sz="1600" u="none" cap="none" strike="noStrike">
                <a:solidFill>
                  <a:srgbClr val="000000"/>
                </a:solidFill>
                <a:latin typeface="Poppins ExtraBold"/>
                <a:ea typeface="Poppins ExtraBold"/>
                <a:cs typeface="Poppins ExtraBold"/>
                <a:sym typeface="Poppins ExtraBold"/>
              </a:defRPr>
            </a:lvl6pPr>
            <a:lvl7pPr lvl="6" marR="0" rtl="0" algn="l">
              <a:lnSpc>
                <a:spcPct val="115000"/>
              </a:lnSpc>
              <a:spcBef>
                <a:spcPts val="0"/>
              </a:spcBef>
              <a:spcAft>
                <a:spcPts val="0"/>
              </a:spcAft>
              <a:buClr>
                <a:srgbClr val="000000"/>
              </a:buClr>
              <a:buSzPts val="1600"/>
              <a:buFont typeface="Poppins ExtraBold"/>
              <a:buNone/>
              <a:defRPr b="0" i="0" sz="1600" u="none" cap="none" strike="noStrike">
                <a:solidFill>
                  <a:srgbClr val="000000"/>
                </a:solidFill>
                <a:latin typeface="Poppins ExtraBold"/>
                <a:ea typeface="Poppins ExtraBold"/>
                <a:cs typeface="Poppins ExtraBold"/>
                <a:sym typeface="Poppins ExtraBold"/>
              </a:defRPr>
            </a:lvl7pPr>
            <a:lvl8pPr lvl="7" marR="0" rtl="0" algn="l">
              <a:lnSpc>
                <a:spcPct val="115000"/>
              </a:lnSpc>
              <a:spcBef>
                <a:spcPts val="0"/>
              </a:spcBef>
              <a:spcAft>
                <a:spcPts val="0"/>
              </a:spcAft>
              <a:buClr>
                <a:srgbClr val="000000"/>
              </a:buClr>
              <a:buSzPts val="1600"/>
              <a:buFont typeface="Poppins ExtraBold"/>
              <a:buNone/>
              <a:defRPr b="0" i="0" sz="1600" u="none" cap="none" strike="noStrike">
                <a:solidFill>
                  <a:srgbClr val="000000"/>
                </a:solidFill>
                <a:latin typeface="Poppins ExtraBold"/>
                <a:ea typeface="Poppins ExtraBold"/>
                <a:cs typeface="Poppins ExtraBold"/>
                <a:sym typeface="Poppins ExtraBold"/>
              </a:defRPr>
            </a:lvl8pPr>
            <a:lvl9pPr lvl="8" marR="0" rtl="0" algn="l">
              <a:lnSpc>
                <a:spcPct val="115000"/>
              </a:lnSpc>
              <a:spcBef>
                <a:spcPts val="0"/>
              </a:spcBef>
              <a:spcAft>
                <a:spcPts val="0"/>
              </a:spcAft>
              <a:buClr>
                <a:srgbClr val="000000"/>
              </a:buClr>
              <a:buSzPts val="1600"/>
              <a:buFont typeface="Poppins ExtraBold"/>
              <a:buNone/>
              <a:defRPr b="0" i="0" sz="1600" u="none" cap="none" strike="noStrike">
                <a:solidFill>
                  <a:srgbClr val="000000"/>
                </a:solidFill>
                <a:latin typeface="Poppins ExtraBold"/>
                <a:ea typeface="Poppins ExtraBold"/>
                <a:cs typeface="Poppins ExtraBold"/>
                <a:sym typeface="Poppins ExtraBold"/>
              </a:defRPr>
            </a:lvl9pPr>
          </a:lstStyle>
          <a:p/>
        </p:txBody>
      </p:sp>
      <p:sp>
        <p:nvSpPr>
          <p:cNvPr id="184" name="Google Shape;184;p53"/>
          <p:cNvSpPr txBox="1"/>
          <p:nvPr>
            <p:ph idx="4" type="subTitle"/>
          </p:nvPr>
        </p:nvSpPr>
        <p:spPr>
          <a:xfrm>
            <a:off x="6774055" y="2943000"/>
            <a:ext cx="1687500" cy="352500"/>
          </a:xfrm>
          <a:prstGeom prst="rect">
            <a:avLst/>
          </a:prstGeom>
          <a:noFill/>
          <a:ln>
            <a:noFill/>
          </a:ln>
        </p:spPr>
        <p:txBody>
          <a:bodyPr anchorCtr="0" anchor="t" bIns="0" lIns="0" spcFirstLastPara="1" rIns="0" wrap="square" tIns="0">
            <a:noAutofit/>
          </a:bodyPr>
          <a:lstStyle>
            <a:lvl1pPr lvl="0" marR="0" rtl="0" algn="ctr">
              <a:lnSpc>
                <a:spcPct val="115000"/>
              </a:lnSpc>
              <a:spcBef>
                <a:spcPts val="0"/>
              </a:spcBef>
              <a:spcAft>
                <a:spcPts val="0"/>
              </a:spcAft>
              <a:buClr>
                <a:srgbClr val="FFFFFF"/>
              </a:buClr>
              <a:buSzPts val="1600"/>
              <a:buFont typeface="Poppins ExtraBold"/>
              <a:buNone/>
              <a:defRPr b="0" i="0" sz="1600" u="none" cap="none" strike="noStrike">
                <a:solidFill>
                  <a:srgbClr val="FFFFFF"/>
                </a:solidFill>
                <a:latin typeface="Poppins ExtraBold"/>
                <a:ea typeface="Poppins ExtraBold"/>
                <a:cs typeface="Poppins ExtraBold"/>
                <a:sym typeface="Poppins ExtraBold"/>
              </a:defRPr>
            </a:lvl1pPr>
            <a:lvl2pPr lvl="1" marR="0" rtl="0" algn="l">
              <a:lnSpc>
                <a:spcPct val="115000"/>
              </a:lnSpc>
              <a:spcBef>
                <a:spcPts val="0"/>
              </a:spcBef>
              <a:spcAft>
                <a:spcPts val="0"/>
              </a:spcAft>
              <a:buClr>
                <a:srgbClr val="000000"/>
              </a:buClr>
              <a:buSzPts val="1600"/>
              <a:buFont typeface="Poppins ExtraBold"/>
              <a:buNone/>
              <a:defRPr b="0" i="0" sz="1600" u="none" cap="none" strike="noStrike">
                <a:solidFill>
                  <a:srgbClr val="000000"/>
                </a:solidFill>
                <a:latin typeface="Poppins ExtraBold"/>
                <a:ea typeface="Poppins ExtraBold"/>
                <a:cs typeface="Poppins ExtraBold"/>
                <a:sym typeface="Poppins ExtraBold"/>
              </a:defRPr>
            </a:lvl2pPr>
            <a:lvl3pPr lvl="2" marR="0" rtl="0" algn="l">
              <a:lnSpc>
                <a:spcPct val="115000"/>
              </a:lnSpc>
              <a:spcBef>
                <a:spcPts val="0"/>
              </a:spcBef>
              <a:spcAft>
                <a:spcPts val="0"/>
              </a:spcAft>
              <a:buClr>
                <a:srgbClr val="000000"/>
              </a:buClr>
              <a:buSzPts val="1600"/>
              <a:buFont typeface="Poppins ExtraBold"/>
              <a:buNone/>
              <a:defRPr b="0" i="0" sz="1600" u="none" cap="none" strike="noStrike">
                <a:solidFill>
                  <a:srgbClr val="000000"/>
                </a:solidFill>
                <a:latin typeface="Poppins ExtraBold"/>
                <a:ea typeface="Poppins ExtraBold"/>
                <a:cs typeface="Poppins ExtraBold"/>
                <a:sym typeface="Poppins ExtraBold"/>
              </a:defRPr>
            </a:lvl3pPr>
            <a:lvl4pPr lvl="3" marR="0" rtl="0" algn="l">
              <a:lnSpc>
                <a:spcPct val="115000"/>
              </a:lnSpc>
              <a:spcBef>
                <a:spcPts val="0"/>
              </a:spcBef>
              <a:spcAft>
                <a:spcPts val="0"/>
              </a:spcAft>
              <a:buClr>
                <a:srgbClr val="000000"/>
              </a:buClr>
              <a:buSzPts val="1600"/>
              <a:buFont typeface="Poppins ExtraBold"/>
              <a:buNone/>
              <a:defRPr b="0" i="0" sz="1600" u="none" cap="none" strike="noStrike">
                <a:solidFill>
                  <a:srgbClr val="000000"/>
                </a:solidFill>
                <a:latin typeface="Poppins ExtraBold"/>
                <a:ea typeface="Poppins ExtraBold"/>
                <a:cs typeface="Poppins ExtraBold"/>
                <a:sym typeface="Poppins ExtraBold"/>
              </a:defRPr>
            </a:lvl4pPr>
            <a:lvl5pPr lvl="4" marR="0" rtl="0" algn="l">
              <a:lnSpc>
                <a:spcPct val="115000"/>
              </a:lnSpc>
              <a:spcBef>
                <a:spcPts val="0"/>
              </a:spcBef>
              <a:spcAft>
                <a:spcPts val="0"/>
              </a:spcAft>
              <a:buClr>
                <a:srgbClr val="000000"/>
              </a:buClr>
              <a:buSzPts val="1600"/>
              <a:buFont typeface="Poppins ExtraBold"/>
              <a:buNone/>
              <a:defRPr b="0" i="0" sz="1600" u="none" cap="none" strike="noStrike">
                <a:solidFill>
                  <a:srgbClr val="000000"/>
                </a:solidFill>
                <a:latin typeface="Poppins ExtraBold"/>
                <a:ea typeface="Poppins ExtraBold"/>
                <a:cs typeface="Poppins ExtraBold"/>
                <a:sym typeface="Poppins ExtraBold"/>
              </a:defRPr>
            </a:lvl5pPr>
            <a:lvl6pPr lvl="5" marR="0" rtl="0" algn="l">
              <a:lnSpc>
                <a:spcPct val="115000"/>
              </a:lnSpc>
              <a:spcBef>
                <a:spcPts val="0"/>
              </a:spcBef>
              <a:spcAft>
                <a:spcPts val="0"/>
              </a:spcAft>
              <a:buClr>
                <a:srgbClr val="000000"/>
              </a:buClr>
              <a:buSzPts val="1600"/>
              <a:buFont typeface="Poppins ExtraBold"/>
              <a:buNone/>
              <a:defRPr b="0" i="0" sz="1600" u="none" cap="none" strike="noStrike">
                <a:solidFill>
                  <a:srgbClr val="000000"/>
                </a:solidFill>
                <a:latin typeface="Poppins ExtraBold"/>
                <a:ea typeface="Poppins ExtraBold"/>
                <a:cs typeface="Poppins ExtraBold"/>
                <a:sym typeface="Poppins ExtraBold"/>
              </a:defRPr>
            </a:lvl6pPr>
            <a:lvl7pPr lvl="6" marR="0" rtl="0" algn="l">
              <a:lnSpc>
                <a:spcPct val="115000"/>
              </a:lnSpc>
              <a:spcBef>
                <a:spcPts val="0"/>
              </a:spcBef>
              <a:spcAft>
                <a:spcPts val="0"/>
              </a:spcAft>
              <a:buClr>
                <a:srgbClr val="000000"/>
              </a:buClr>
              <a:buSzPts val="1600"/>
              <a:buFont typeface="Poppins ExtraBold"/>
              <a:buNone/>
              <a:defRPr b="0" i="0" sz="1600" u="none" cap="none" strike="noStrike">
                <a:solidFill>
                  <a:srgbClr val="000000"/>
                </a:solidFill>
                <a:latin typeface="Poppins ExtraBold"/>
                <a:ea typeface="Poppins ExtraBold"/>
                <a:cs typeface="Poppins ExtraBold"/>
                <a:sym typeface="Poppins ExtraBold"/>
              </a:defRPr>
            </a:lvl7pPr>
            <a:lvl8pPr lvl="7" marR="0" rtl="0" algn="l">
              <a:lnSpc>
                <a:spcPct val="115000"/>
              </a:lnSpc>
              <a:spcBef>
                <a:spcPts val="0"/>
              </a:spcBef>
              <a:spcAft>
                <a:spcPts val="0"/>
              </a:spcAft>
              <a:buClr>
                <a:srgbClr val="000000"/>
              </a:buClr>
              <a:buSzPts val="1600"/>
              <a:buFont typeface="Poppins ExtraBold"/>
              <a:buNone/>
              <a:defRPr b="0" i="0" sz="1600" u="none" cap="none" strike="noStrike">
                <a:solidFill>
                  <a:srgbClr val="000000"/>
                </a:solidFill>
                <a:latin typeface="Poppins ExtraBold"/>
                <a:ea typeface="Poppins ExtraBold"/>
                <a:cs typeface="Poppins ExtraBold"/>
                <a:sym typeface="Poppins ExtraBold"/>
              </a:defRPr>
            </a:lvl8pPr>
            <a:lvl9pPr lvl="8" marR="0" rtl="0" algn="l">
              <a:lnSpc>
                <a:spcPct val="115000"/>
              </a:lnSpc>
              <a:spcBef>
                <a:spcPts val="0"/>
              </a:spcBef>
              <a:spcAft>
                <a:spcPts val="0"/>
              </a:spcAft>
              <a:buClr>
                <a:srgbClr val="000000"/>
              </a:buClr>
              <a:buSzPts val="1600"/>
              <a:buFont typeface="Poppins ExtraBold"/>
              <a:buNone/>
              <a:defRPr b="0" i="0" sz="1600" u="none" cap="none" strike="noStrike">
                <a:solidFill>
                  <a:srgbClr val="000000"/>
                </a:solidFill>
                <a:latin typeface="Poppins ExtraBold"/>
                <a:ea typeface="Poppins ExtraBold"/>
                <a:cs typeface="Poppins ExtraBold"/>
                <a:sym typeface="Poppins ExtraBold"/>
              </a:defRPr>
            </a:lvl9pPr>
          </a:lstStyle>
          <a:p/>
        </p:txBody>
      </p:sp>
      <p:sp>
        <p:nvSpPr>
          <p:cNvPr id="185" name="Google Shape;185;p53"/>
          <p:cNvSpPr txBox="1"/>
          <p:nvPr>
            <p:ph idx="5" type="subTitle"/>
          </p:nvPr>
        </p:nvSpPr>
        <p:spPr>
          <a:xfrm>
            <a:off x="682400" y="3207425"/>
            <a:ext cx="1687500" cy="1248300"/>
          </a:xfrm>
          <a:prstGeom prst="rect">
            <a:avLst/>
          </a:prstGeom>
          <a:noFill/>
          <a:ln>
            <a:noFill/>
          </a:ln>
        </p:spPr>
        <p:txBody>
          <a:bodyPr anchorCtr="0" anchor="t" bIns="91425" lIns="91425" spcFirstLastPara="1" rIns="91425" wrap="square" tIns="91425">
            <a:noAutofit/>
          </a:bodyPr>
          <a:lstStyle>
            <a:lvl1pPr lvl="0" marR="0" rtl="0" algn="ctr">
              <a:lnSpc>
                <a:spcPct val="115000"/>
              </a:lnSpc>
              <a:spcBef>
                <a:spcPts val="0"/>
              </a:spcBef>
              <a:spcAft>
                <a:spcPts val="0"/>
              </a:spcAft>
              <a:buClr>
                <a:srgbClr val="FFFFFF"/>
              </a:buClr>
              <a:buSzPts val="1100"/>
              <a:buFont typeface="Poppins"/>
              <a:buNone/>
              <a:defRPr b="0" i="0" sz="1100" u="none" cap="none" strike="noStrike">
                <a:solidFill>
                  <a:srgbClr val="FFFFFF"/>
                </a:solidFill>
                <a:latin typeface="Poppins"/>
                <a:ea typeface="Poppins"/>
                <a:cs typeface="Poppins"/>
                <a:sym typeface="Poppins"/>
              </a:defRPr>
            </a:lvl1pPr>
            <a:lvl2pPr lvl="1" marR="0" rtl="0" algn="ctr">
              <a:lnSpc>
                <a:spcPct val="115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2pPr>
            <a:lvl3pPr lvl="2" marR="0" rtl="0" algn="ctr">
              <a:lnSpc>
                <a:spcPct val="115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3pPr>
            <a:lvl4pPr lvl="3" marR="0" rtl="0" algn="ctr">
              <a:lnSpc>
                <a:spcPct val="115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4pPr>
            <a:lvl5pPr lvl="4" marR="0" rtl="0" algn="ctr">
              <a:lnSpc>
                <a:spcPct val="115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5pPr>
            <a:lvl6pPr lvl="5" marR="0" rtl="0" algn="ctr">
              <a:lnSpc>
                <a:spcPct val="115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6pPr>
            <a:lvl7pPr lvl="6" marR="0" rtl="0" algn="ctr">
              <a:lnSpc>
                <a:spcPct val="115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7pPr>
            <a:lvl8pPr lvl="7" marR="0" rtl="0" algn="ctr">
              <a:lnSpc>
                <a:spcPct val="115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8pPr>
            <a:lvl9pPr lvl="8" marR="0" rtl="0" algn="ctr">
              <a:lnSpc>
                <a:spcPct val="115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9pPr>
          </a:lstStyle>
          <a:p/>
        </p:txBody>
      </p:sp>
      <p:sp>
        <p:nvSpPr>
          <p:cNvPr id="186" name="Google Shape;186;p53"/>
          <p:cNvSpPr txBox="1"/>
          <p:nvPr>
            <p:ph idx="6" type="subTitle"/>
          </p:nvPr>
        </p:nvSpPr>
        <p:spPr>
          <a:xfrm>
            <a:off x="2712950" y="3207425"/>
            <a:ext cx="1687500" cy="1248300"/>
          </a:xfrm>
          <a:prstGeom prst="rect">
            <a:avLst/>
          </a:prstGeom>
          <a:noFill/>
          <a:ln>
            <a:noFill/>
          </a:ln>
        </p:spPr>
        <p:txBody>
          <a:bodyPr anchorCtr="0" anchor="t" bIns="91425" lIns="91425" spcFirstLastPara="1" rIns="91425" wrap="square" tIns="91425">
            <a:noAutofit/>
          </a:bodyPr>
          <a:lstStyle>
            <a:lvl1pPr lvl="0" marR="0" rtl="0" algn="ctr">
              <a:lnSpc>
                <a:spcPct val="115000"/>
              </a:lnSpc>
              <a:spcBef>
                <a:spcPts val="0"/>
              </a:spcBef>
              <a:spcAft>
                <a:spcPts val="0"/>
              </a:spcAft>
              <a:buClr>
                <a:srgbClr val="FFFFFF"/>
              </a:buClr>
              <a:buSzPts val="1100"/>
              <a:buFont typeface="Poppins"/>
              <a:buNone/>
              <a:defRPr b="0" i="0" sz="1100" u="none" cap="none" strike="noStrike">
                <a:solidFill>
                  <a:srgbClr val="FFFFFF"/>
                </a:solidFill>
                <a:latin typeface="Poppins"/>
                <a:ea typeface="Poppins"/>
                <a:cs typeface="Poppins"/>
                <a:sym typeface="Poppins"/>
              </a:defRPr>
            </a:lvl1pPr>
            <a:lvl2pPr lvl="1" marR="0" rtl="0" algn="ctr">
              <a:lnSpc>
                <a:spcPct val="115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2pPr>
            <a:lvl3pPr lvl="2" marR="0" rtl="0" algn="ctr">
              <a:lnSpc>
                <a:spcPct val="115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3pPr>
            <a:lvl4pPr lvl="3" marR="0" rtl="0" algn="ctr">
              <a:lnSpc>
                <a:spcPct val="115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4pPr>
            <a:lvl5pPr lvl="4" marR="0" rtl="0" algn="ctr">
              <a:lnSpc>
                <a:spcPct val="115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5pPr>
            <a:lvl6pPr lvl="5" marR="0" rtl="0" algn="ctr">
              <a:lnSpc>
                <a:spcPct val="115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6pPr>
            <a:lvl7pPr lvl="6" marR="0" rtl="0" algn="ctr">
              <a:lnSpc>
                <a:spcPct val="115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7pPr>
            <a:lvl8pPr lvl="7" marR="0" rtl="0" algn="ctr">
              <a:lnSpc>
                <a:spcPct val="115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8pPr>
            <a:lvl9pPr lvl="8" marR="0" rtl="0" algn="ctr">
              <a:lnSpc>
                <a:spcPct val="115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9pPr>
          </a:lstStyle>
          <a:p/>
        </p:txBody>
      </p:sp>
      <p:sp>
        <p:nvSpPr>
          <p:cNvPr id="187" name="Google Shape;187;p53"/>
          <p:cNvSpPr txBox="1"/>
          <p:nvPr>
            <p:ph idx="7" type="subTitle"/>
          </p:nvPr>
        </p:nvSpPr>
        <p:spPr>
          <a:xfrm>
            <a:off x="4743500" y="3207425"/>
            <a:ext cx="1687500" cy="1248300"/>
          </a:xfrm>
          <a:prstGeom prst="rect">
            <a:avLst/>
          </a:prstGeom>
          <a:noFill/>
          <a:ln>
            <a:noFill/>
          </a:ln>
        </p:spPr>
        <p:txBody>
          <a:bodyPr anchorCtr="0" anchor="t" bIns="91425" lIns="91425" spcFirstLastPara="1" rIns="91425" wrap="square" tIns="91425">
            <a:noAutofit/>
          </a:bodyPr>
          <a:lstStyle>
            <a:lvl1pPr lvl="0" marR="0" rtl="0" algn="ctr">
              <a:lnSpc>
                <a:spcPct val="115000"/>
              </a:lnSpc>
              <a:spcBef>
                <a:spcPts val="0"/>
              </a:spcBef>
              <a:spcAft>
                <a:spcPts val="0"/>
              </a:spcAft>
              <a:buClr>
                <a:srgbClr val="FFFFFF"/>
              </a:buClr>
              <a:buSzPts val="1100"/>
              <a:buFont typeface="Poppins"/>
              <a:buNone/>
              <a:defRPr b="0" i="0" sz="1100" u="none" cap="none" strike="noStrike">
                <a:solidFill>
                  <a:srgbClr val="FFFFFF"/>
                </a:solidFill>
                <a:latin typeface="Poppins"/>
                <a:ea typeface="Poppins"/>
                <a:cs typeface="Poppins"/>
                <a:sym typeface="Poppins"/>
              </a:defRPr>
            </a:lvl1pPr>
            <a:lvl2pPr lvl="1" marR="0" rtl="0" algn="ctr">
              <a:lnSpc>
                <a:spcPct val="115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2pPr>
            <a:lvl3pPr lvl="2" marR="0" rtl="0" algn="ctr">
              <a:lnSpc>
                <a:spcPct val="115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3pPr>
            <a:lvl4pPr lvl="3" marR="0" rtl="0" algn="ctr">
              <a:lnSpc>
                <a:spcPct val="115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4pPr>
            <a:lvl5pPr lvl="4" marR="0" rtl="0" algn="ctr">
              <a:lnSpc>
                <a:spcPct val="115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5pPr>
            <a:lvl6pPr lvl="5" marR="0" rtl="0" algn="ctr">
              <a:lnSpc>
                <a:spcPct val="115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6pPr>
            <a:lvl7pPr lvl="6" marR="0" rtl="0" algn="ctr">
              <a:lnSpc>
                <a:spcPct val="115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7pPr>
            <a:lvl8pPr lvl="7" marR="0" rtl="0" algn="ctr">
              <a:lnSpc>
                <a:spcPct val="115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8pPr>
            <a:lvl9pPr lvl="8" marR="0" rtl="0" algn="ctr">
              <a:lnSpc>
                <a:spcPct val="115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9pPr>
          </a:lstStyle>
          <a:p/>
        </p:txBody>
      </p:sp>
      <p:sp>
        <p:nvSpPr>
          <p:cNvPr id="188" name="Google Shape;188;p53"/>
          <p:cNvSpPr txBox="1"/>
          <p:nvPr>
            <p:ph idx="8" type="subTitle"/>
          </p:nvPr>
        </p:nvSpPr>
        <p:spPr>
          <a:xfrm>
            <a:off x="6774050" y="3207425"/>
            <a:ext cx="1687500" cy="1248300"/>
          </a:xfrm>
          <a:prstGeom prst="rect">
            <a:avLst/>
          </a:prstGeom>
          <a:noFill/>
          <a:ln>
            <a:noFill/>
          </a:ln>
        </p:spPr>
        <p:txBody>
          <a:bodyPr anchorCtr="0" anchor="t" bIns="91425" lIns="91425" spcFirstLastPara="1" rIns="91425" wrap="square" tIns="91425">
            <a:noAutofit/>
          </a:bodyPr>
          <a:lstStyle>
            <a:lvl1pPr lvl="0" marR="0" rtl="0" algn="ctr">
              <a:lnSpc>
                <a:spcPct val="115000"/>
              </a:lnSpc>
              <a:spcBef>
                <a:spcPts val="0"/>
              </a:spcBef>
              <a:spcAft>
                <a:spcPts val="0"/>
              </a:spcAft>
              <a:buClr>
                <a:srgbClr val="FFFFFF"/>
              </a:buClr>
              <a:buSzPts val="1100"/>
              <a:buFont typeface="Poppins"/>
              <a:buNone/>
              <a:defRPr b="0" i="0" sz="1100" u="none" cap="none" strike="noStrike">
                <a:solidFill>
                  <a:srgbClr val="FFFFFF"/>
                </a:solidFill>
                <a:latin typeface="Poppins"/>
                <a:ea typeface="Poppins"/>
                <a:cs typeface="Poppins"/>
                <a:sym typeface="Poppins"/>
              </a:defRPr>
            </a:lvl1pPr>
            <a:lvl2pPr lvl="1" marR="0" rtl="0" algn="ctr">
              <a:lnSpc>
                <a:spcPct val="115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2pPr>
            <a:lvl3pPr lvl="2" marR="0" rtl="0" algn="ctr">
              <a:lnSpc>
                <a:spcPct val="115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3pPr>
            <a:lvl4pPr lvl="3" marR="0" rtl="0" algn="ctr">
              <a:lnSpc>
                <a:spcPct val="115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4pPr>
            <a:lvl5pPr lvl="4" marR="0" rtl="0" algn="ctr">
              <a:lnSpc>
                <a:spcPct val="115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5pPr>
            <a:lvl6pPr lvl="5" marR="0" rtl="0" algn="ctr">
              <a:lnSpc>
                <a:spcPct val="115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6pPr>
            <a:lvl7pPr lvl="6" marR="0" rtl="0" algn="ctr">
              <a:lnSpc>
                <a:spcPct val="115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7pPr>
            <a:lvl8pPr lvl="7" marR="0" rtl="0" algn="ctr">
              <a:lnSpc>
                <a:spcPct val="115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8pPr>
            <a:lvl9pPr lvl="8" marR="0" rtl="0" algn="ctr">
              <a:lnSpc>
                <a:spcPct val="115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9pPr>
          </a:lstStyle>
          <a:p/>
        </p:txBody>
      </p:sp>
      <p:pic>
        <p:nvPicPr>
          <p:cNvPr id="189" name="Google Shape;189;p53"/>
          <p:cNvPicPr preferRelativeResize="0"/>
          <p:nvPr/>
        </p:nvPicPr>
        <p:blipFill rotWithShape="1">
          <a:blip r:embed="rId2">
            <a:alphaModFix/>
          </a:blip>
          <a:srcRect b="0" l="0" r="0" t="0"/>
          <a:stretch/>
        </p:blipFill>
        <p:spPr>
          <a:xfrm>
            <a:off x="8000999" y="4663575"/>
            <a:ext cx="457198" cy="182351"/>
          </a:xfrm>
          <a:prstGeom prst="rect">
            <a:avLst/>
          </a:prstGeom>
          <a:noFill/>
          <a:ln>
            <a:noFill/>
          </a:ln>
        </p:spPr>
      </p:pic>
      <p:sp>
        <p:nvSpPr>
          <p:cNvPr id="190" name="Google Shape;190;p53"/>
          <p:cNvSpPr txBox="1"/>
          <p:nvPr>
            <p:ph idx="12" type="sldNum"/>
          </p:nvPr>
        </p:nvSpPr>
        <p:spPr>
          <a:xfrm>
            <a:off x="8458200" y="4455550"/>
            <a:ext cx="685800" cy="6156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grpSp>
        <p:nvGrpSpPr>
          <p:cNvPr id="191" name="Google Shape;191;p53"/>
          <p:cNvGrpSpPr/>
          <p:nvPr/>
        </p:nvGrpSpPr>
        <p:grpSpPr>
          <a:xfrm>
            <a:off x="0" y="5065800"/>
            <a:ext cx="9159645" cy="77700"/>
            <a:chOff x="15375" y="3803075"/>
            <a:chExt cx="9144100" cy="77700"/>
          </a:xfrm>
        </p:grpSpPr>
        <p:sp>
          <p:nvSpPr>
            <p:cNvPr id="192" name="Google Shape;192;p53"/>
            <p:cNvSpPr/>
            <p:nvPr/>
          </p:nvSpPr>
          <p:spPr>
            <a:xfrm>
              <a:off x="15375" y="3803075"/>
              <a:ext cx="2289300" cy="777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53"/>
            <p:cNvSpPr/>
            <p:nvPr/>
          </p:nvSpPr>
          <p:spPr>
            <a:xfrm>
              <a:off x="2298179" y="3803075"/>
              <a:ext cx="2289300" cy="777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53"/>
            <p:cNvSpPr/>
            <p:nvPr/>
          </p:nvSpPr>
          <p:spPr>
            <a:xfrm>
              <a:off x="4587371" y="3803075"/>
              <a:ext cx="2289300" cy="777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53"/>
            <p:cNvSpPr/>
            <p:nvPr/>
          </p:nvSpPr>
          <p:spPr>
            <a:xfrm>
              <a:off x="6870175" y="3803075"/>
              <a:ext cx="2289300" cy="777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01 2" showMasterSp="0">
  <p:cSld name="Title Body 01 2">
    <p:bg>
      <p:bgPr>
        <a:solidFill>
          <a:schemeClr val="dk1"/>
        </a:solidFill>
      </p:bgPr>
    </p:bg>
    <p:spTree>
      <p:nvGrpSpPr>
        <p:cNvPr id="196" name="Shape 196"/>
        <p:cNvGrpSpPr/>
        <p:nvPr/>
      </p:nvGrpSpPr>
      <p:grpSpPr>
        <a:xfrm>
          <a:off x="0" y="0"/>
          <a:ext cx="0" cy="0"/>
          <a:chOff x="0" y="0"/>
          <a:chExt cx="0" cy="0"/>
        </a:xfrm>
      </p:grpSpPr>
      <p:sp>
        <p:nvSpPr>
          <p:cNvPr id="197" name="Google Shape;197;p54"/>
          <p:cNvSpPr txBox="1"/>
          <p:nvPr>
            <p:ph type="title"/>
          </p:nvPr>
        </p:nvSpPr>
        <p:spPr>
          <a:xfrm>
            <a:off x="4800600" y="685800"/>
            <a:ext cx="3657600" cy="325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1800"/>
              <a:buFont typeface="Poppins ExtraBold"/>
              <a:buNone/>
              <a:defRPr b="0" i="0" sz="1800" u="none" cap="none" strike="noStrike">
                <a:solidFill>
                  <a:srgbClr val="FFFFFF"/>
                </a:solidFill>
                <a:latin typeface="Poppins ExtraBold"/>
                <a:ea typeface="Poppins ExtraBold"/>
                <a:cs typeface="Poppins ExtraBold"/>
                <a:sym typeface="Poppins ExtraBold"/>
              </a:defRPr>
            </a:lvl1pPr>
            <a:lvl2pPr lvl="1" marR="0" rtl="0" algn="l">
              <a:lnSpc>
                <a:spcPct val="100000"/>
              </a:lnSpc>
              <a:spcBef>
                <a:spcPts val="0"/>
              </a:spcBef>
              <a:spcAft>
                <a:spcPts val="0"/>
              </a:spcAft>
              <a:buClr>
                <a:srgbClr val="000000"/>
              </a:buClr>
              <a:buSzPts val="1800"/>
              <a:buFont typeface="Poppins ExtraBold"/>
              <a:buNone/>
              <a:defRPr b="0" i="0" sz="1800" u="none" cap="none" strike="noStrike">
                <a:solidFill>
                  <a:srgbClr val="000000"/>
                </a:solidFill>
                <a:latin typeface="Poppins ExtraBold"/>
                <a:ea typeface="Poppins ExtraBold"/>
                <a:cs typeface="Poppins ExtraBold"/>
                <a:sym typeface="Poppins ExtraBold"/>
              </a:defRPr>
            </a:lvl2pPr>
            <a:lvl3pPr lvl="2" marR="0" rtl="0" algn="l">
              <a:lnSpc>
                <a:spcPct val="100000"/>
              </a:lnSpc>
              <a:spcBef>
                <a:spcPts val="0"/>
              </a:spcBef>
              <a:spcAft>
                <a:spcPts val="0"/>
              </a:spcAft>
              <a:buClr>
                <a:srgbClr val="000000"/>
              </a:buClr>
              <a:buSzPts val="1800"/>
              <a:buFont typeface="Poppins ExtraBold"/>
              <a:buNone/>
              <a:defRPr b="0" i="0" sz="1800" u="none" cap="none" strike="noStrike">
                <a:solidFill>
                  <a:srgbClr val="000000"/>
                </a:solidFill>
                <a:latin typeface="Poppins ExtraBold"/>
                <a:ea typeface="Poppins ExtraBold"/>
                <a:cs typeface="Poppins ExtraBold"/>
                <a:sym typeface="Poppins ExtraBold"/>
              </a:defRPr>
            </a:lvl3pPr>
            <a:lvl4pPr lvl="3" marR="0" rtl="0" algn="l">
              <a:lnSpc>
                <a:spcPct val="100000"/>
              </a:lnSpc>
              <a:spcBef>
                <a:spcPts val="0"/>
              </a:spcBef>
              <a:spcAft>
                <a:spcPts val="0"/>
              </a:spcAft>
              <a:buClr>
                <a:srgbClr val="000000"/>
              </a:buClr>
              <a:buSzPts val="1800"/>
              <a:buFont typeface="Poppins ExtraBold"/>
              <a:buNone/>
              <a:defRPr b="0" i="0" sz="1800" u="none" cap="none" strike="noStrike">
                <a:solidFill>
                  <a:srgbClr val="000000"/>
                </a:solidFill>
                <a:latin typeface="Poppins ExtraBold"/>
                <a:ea typeface="Poppins ExtraBold"/>
                <a:cs typeface="Poppins ExtraBold"/>
                <a:sym typeface="Poppins ExtraBold"/>
              </a:defRPr>
            </a:lvl4pPr>
            <a:lvl5pPr lvl="4" marR="0" rtl="0" algn="l">
              <a:lnSpc>
                <a:spcPct val="100000"/>
              </a:lnSpc>
              <a:spcBef>
                <a:spcPts val="0"/>
              </a:spcBef>
              <a:spcAft>
                <a:spcPts val="0"/>
              </a:spcAft>
              <a:buClr>
                <a:srgbClr val="000000"/>
              </a:buClr>
              <a:buSzPts val="1800"/>
              <a:buFont typeface="Poppins ExtraBold"/>
              <a:buNone/>
              <a:defRPr b="0" i="0" sz="1800" u="none" cap="none" strike="noStrike">
                <a:solidFill>
                  <a:srgbClr val="000000"/>
                </a:solidFill>
                <a:latin typeface="Poppins ExtraBold"/>
                <a:ea typeface="Poppins ExtraBold"/>
                <a:cs typeface="Poppins ExtraBold"/>
                <a:sym typeface="Poppins ExtraBold"/>
              </a:defRPr>
            </a:lvl5pPr>
            <a:lvl6pPr lvl="5" marR="0" rtl="0" algn="l">
              <a:lnSpc>
                <a:spcPct val="100000"/>
              </a:lnSpc>
              <a:spcBef>
                <a:spcPts val="0"/>
              </a:spcBef>
              <a:spcAft>
                <a:spcPts val="0"/>
              </a:spcAft>
              <a:buClr>
                <a:srgbClr val="000000"/>
              </a:buClr>
              <a:buSzPts val="1800"/>
              <a:buFont typeface="Poppins ExtraBold"/>
              <a:buNone/>
              <a:defRPr b="0" i="0" sz="1800" u="none" cap="none" strike="noStrike">
                <a:solidFill>
                  <a:srgbClr val="000000"/>
                </a:solidFill>
                <a:latin typeface="Poppins ExtraBold"/>
                <a:ea typeface="Poppins ExtraBold"/>
                <a:cs typeface="Poppins ExtraBold"/>
                <a:sym typeface="Poppins ExtraBold"/>
              </a:defRPr>
            </a:lvl6pPr>
            <a:lvl7pPr lvl="6" marR="0" rtl="0" algn="l">
              <a:lnSpc>
                <a:spcPct val="100000"/>
              </a:lnSpc>
              <a:spcBef>
                <a:spcPts val="0"/>
              </a:spcBef>
              <a:spcAft>
                <a:spcPts val="0"/>
              </a:spcAft>
              <a:buClr>
                <a:srgbClr val="000000"/>
              </a:buClr>
              <a:buSzPts val="1800"/>
              <a:buFont typeface="Poppins ExtraBold"/>
              <a:buNone/>
              <a:defRPr b="0" i="0" sz="1800" u="none" cap="none" strike="noStrike">
                <a:solidFill>
                  <a:srgbClr val="000000"/>
                </a:solidFill>
                <a:latin typeface="Poppins ExtraBold"/>
                <a:ea typeface="Poppins ExtraBold"/>
                <a:cs typeface="Poppins ExtraBold"/>
                <a:sym typeface="Poppins ExtraBold"/>
              </a:defRPr>
            </a:lvl7pPr>
            <a:lvl8pPr lvl="7" marR="0" rtl="0" algn="l">
              <a:lnSpc>
                <a:spcPct val="100000"/>
              </a:lnSpc>
              <a:spcBef>
                <a:spcPts val="0"/>
              </a:spcBef>
              <a:spcAft>
                <a:spcPts val="0"/>
              </a:spcAft>
              <a:buClr>
                <a:srgbClr val="000000"/>
              </a:buClr>
              <a:buSzPts val="1800"/>
              <a:buFont typeface="Poppins ExtraBold"/>
              <a:buNone/>
              <a:defRPr b="0" i="0" sz="1800" u="none" cap="none" strike="noStrike">
                <a:solidFill>
                  <a:srgbClr val="000000"/>
                </a:solidFill>
                <a:latin typeface="Poppins ExtraBold"/>
                <a:ea typeface="Poppins ExtraBold"/>
                <a:cs typeface="Poppins ExtraBold"/>
                <a:sym typeface="Poppins ExtraBold"/>
              </a:defRPr>
            </a:lvl8pPr>
            <a:lvl9pPr lvl="8" marR="0" rtl="0" algn="l">
              <a:lnSpc>
                <a:spcPct val="100000"/>
              </a:lnSpc>
              <a:spcBef>
                <a:spcPts val="0"/>
              </a:spcBef>
              <a:spcAft>
                <a:spcPts val="0"/>
              </a:spcAft>
              <a:buClr>
                <a:srgbClr val="000000"/>
              </a:buClr>
              <a:buSzPts val="1800"/>
              <a:buFont typeface="Poppins ExtraBold"/>
              <a:buNone/>
              <a:defRPr b="0" i="0" sz="1800" u="none" cap="none" strike="noStrike">
                <a:solidFill>
                  <a:srgbClr val="000000"/>
                </a:solidFill>
                <a:latin typeface="Poppins ExtraBold"/>
                <a:ea typeface="Poppins ExtraBold"/>
                <a:cs typeface="Poppins ExtraBold"/>
                <a:sym typeface="Poppins ExtraBold"/>
              </a:defRPr>
            </a:lvl9pPr>
          </a:lstStyle>
          <a:p/>
        </p:txBody>
      </p:sp>
      <p:sp>
        <p:nvSpPr>
          <p:cNvPr id="198" name="Google Shape;198;p54"/>
          <p:cNvSpPr txBox="1"/>
          <p:nvPr>
            <p:ph idx="1" type="body"/>
          </p:nvPr>
        </p:nvSpPr>
        <p:spPr>
          <a:xfrm>
            <a:off x="4800600" y="1268450"/>
            <a:ext cx="3657600" cy="3221100"/>
          </a:xfrm>
          <a:prstGeom prst="rect">
            <a:avLst/>
          </a:prstGeom>
          <a:noFill/>
          <a:ln>
            <a:noFill/>
          </a:ln>
        </p:spPr>
        <p:txBody>
          <a:bodyPr anchorCtr="0" anchor="t" bIns="0" lIns="0" spcFirstLastPara="1" rIns="0" wrap="square" tIns="0">
            <a:noAutofit/>
          </a:bodyPr>
          <a:lstStyle>
            <a:lvl1pPr indent="-298450" lvl="0" marL="457200" marR="0" rtl="0" algn="l">
              <a:lnSpc>
                <a:spcPct val="115000"/>
              </a:lnSpc>
              <a:spcBef>
                <a:spcPts val="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1pPr>
            <a:lvl2pPr indent="-298450" lvl="1" marL="9144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2pPr>
            <a:lvl3pPr indent="-298450" lvl="2" marL="13716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3pPr>
            <a:lvl4pPr indent="-298450" lvl="3" marL="18288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4pPr>
            <a:lvl5pPr indent="-298450" lvl="4" marL="22860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5pPr>
            <a:lvl6pPr indent="-298450" lvl="5" marL="27432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6pPr>
            <a:lvl7pPr indent="-298450" lvl="6" marL="32004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7pPr>
            <a:lvl8pPr indent="-298450" lvl="7" marL="36576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8pPr>
            <a:lvl9pPr indent="-298450" lvl="8" marL="4114800" marR="0" rtl="0" algn="l">
              <a:lnSpc>
                <a:spcPct val="115000"/>
              </a:lnSpc>
              <a:spcBef>
                <a:spcPts val="1000"/>
              </a:spcBef>
              <a:spcAft>
                <a:spcPts val="100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9pPr>
          </a:lstStyle>
          <a:p/>
        </p:txBody>
      </p:sp>
      <p:pic>
        <p:nvPicPr>
          <p:cNvPr id="199" name="Google Shape;199;p54"/>
          <p:cNvPicPr preferRelativeResize="0"/>
          <p:nvPr/>
        </p:nvPicPr>
        <p:blipFill rotWithShape="1">
          <a:blip r:embed="rId2">
            <a:alphaModFix/>
          </a:blip>
          <a:srcRect b="0" l="0" r="0" t="0"/>
          <a:stretch/>
        </p:blipFill>
        <p:spPr>
          <a:xfrm>
            <a:off x="8000999" y="4663575"/>
            <a:ext cx="457198" cy="182351"/>
          </a:xfrm>
          <a:prstGeom prst="rect">
            <a:avLst/>
          </a:prstGeom>
          <a:noFill/>
          <a:ln>
            <a:noFill/>
          </a:ln>
        </p:spPr>
      </p:pic>
      <p:sp>
        <p:nvSpPr>
          <p:cNvPr id="200" name="Google Shape;200;p54"/>
          <p:cNvSpPr txBox="1"/>
          <p:nvPr>
            <p:ph idx="12" type="sldNum"/>
          </p:nvPr>
        </p:nvSpPr>
        <p:spPr>
          <a:xfrm>
            <a:off x="8458200" y="4455550"/>
            <a:ext cx="685800" cy="6156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grpSp>
        <p:nvGrpSpPr>
          <p:cNvPr id="201" name="Google Shape;201;p54"/>
          <p:cNvGrpSpPr/>
          <p:nvPr/>
        </p:nvGrpSpPr>
        <p:grpSpPr>
          <a:xfrm>
            <a:off x="0" y="5065800"/>
            <a:ext cx="9159645" cy="77700"/>
            <a:chOff x="15375" y="3803075"/>
            <a:chExt cx="9144100" cy="77700"/>
          </a:xfrm>
        </p:grpSpPr>
        <p:sp>
          <p:nvSpPr>
            <p:cNvPr id="202" name="Google Shape;202;p54"/>
            <p:cNvSpPr/>
            <p:nvPr/>
          </p:nvSpPr>
          <p:spPr>
            <a:xfrm>
              <a:off x="15375" y="3803075"/>
              <a:ext cx="2289300" cy="777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54"/>
            <p:cNvSpPr/>
            <p:nvPr/>
          </p:nvSpPr>
          <p:spPr>
            <a:xfrm>
              <a:off x="2298179" y="3803075"/>
              <a:ext cx="2289300" cy="777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54"/>
            <p:cNvSpPr/>
            <p:nvPr/>
          </p:nvSpPr>
          <p:spPr>
            <a:xfrm>
              <a:off x="4587371" y="3803075"/>
              <a:ext cx="2289300" cy="777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54"/>
            <p:cNvSpPr/>
            <p:nvPr/>
          </p:nvSpPr>
          <p:spPr>
            <a:xfrm>
              <a:off x="6870175" y="3803075"/>
              <a:ext cx="2289300" cy="777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01 1 1" showMasterSp="0">
  <p:cSld name="Title Body 01 1 1">
    <p:bg>
      <p:bgPr>
        <a:solidFill>
          <a:srgbClr val="242424"/>
        </a:solidFill>
      </p:bgPr>
    </p:bg>
    <p:spTree>
      <p:nvGrpSpPr>
        <p:cNvPr id="206" name="Shape 206"/>
        <p:cNvGrpSpPr/>
        <p:nvPr/>
      </p:nvGrpSpPr>
      <p:grpSpPr>
        <a:xfrm>
          <a:off x="0" y="0"/>
          <a:ext cx="0" cy="0"/>
          <a:chOff x="0" y="0"/>
          <a:chExt cx="0" cy="0"/>
        </a:xfrm>
      </p:grpSpPr>
      <p:sp>
        <p:nvSpPr>
          <p:cNvPr id="207" name="Google Shape;207;p55"/>
          <p:cNvSpPr/>
          <p:nvPr>
            <p:ph idx="2" type="pic"/>
          </p:nvPr>
        </p:nvSpPr>
        <p:spPr>
          <a:xfrm>
            <a:off x="0" y="685800"/>
            <a:ext cx="4343100" cy="3771900"/>
          </a:xfrm>
          <a:prstGeom prst="rect">
            <a:avLst/>
          </a:prstGeom>
          <a:noFill/>
          <a:ln>
            <a:noFill/>
          </a:ln>
        </p:spPr>
      </p:sp>
      <p:sp>
        <p:nvSpPr>
          <p:cNvPr id="208" name="Google Shape;208;p55"/>
          <p:cNvSpPr txBox="1"/>
          <p:nvPr>
            <p:ph type="title"/>
          </p:nvPr>
        </p:nvSpPr>
        <p:spPr>
          <a:xfrm>
            <a:off x="4800600" y="685800"/>
            <a:ext cx="3657600" cy="325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FFFF"/>
              </a:buClr>
              <a:buSzPts val="1800"/>
              <a:buFont typeface="Poppins ExtraBold"/>
              <a:buNone/>
              <a:defRPr b="0" i="0" sz="1800" u="none" cap="none" strike="noStrike">
                <a:solidFill>
                  <a:srgbClr val="FFFFFF"/>
                </a:solidFill>
                <a:latin typeface="Poppins ExtraBold"/>
                <a:ea typeface="Poppins ExtraBold"/>
                <a:cs typeface="Poppins ExtraBold"/>
                <a:sym typeface="Poppins ExtraBold"/>
              </a:defRPr>
            </a:lvl1pPr>
            <a:lvl2pPr lvl="1" marR="0" rtl="0" algn="l">
              <a:lnSpc>
                <a:spcPct val="100000"/>
              </a:lnSpc>
              <a:spcBef>
                <a:spcPts val="0"/>
              </a:spcBef>
              <a:spcAft>
                <a:spcPts val="0"/>
              </a:spcAft>
              <a:buClr>
                <a:srgbClr val="000000"/>
              </a:buClr>
              <a:buSzPts val="1800"/>
              <a:buFont typeface="Poppins ExtraBold"/>
              <a:buNone/>
              <a:defRPr b="0" i="0" sz="1800" u="none" cap="none" strike="noStrike">
                <a:solidFill>
                  <a:srgbClr val="000000"/>
                </a:solidFill>
                <a:latin typeface="Poppins ExtraBold"/>
                <a:ea typeface="Poppins ExtraBold"/>
                <a:cs typeface="Poppins ExtraBold"/>
                <a:sym typeface="Poppins ExtraBold"/>
              </a:defRPr>
            </a:lvl2pPr>
            <a:lvl3pPr lvl="2" marR="0" rtl="0" algn="l">
              <a:lnSpc>
                <a:spcPct val="100000"/>
              </a:lnSpc>
              <a:spcBef>
                <a:spcPts val="0"/>
              </a:spcBef>
              <a:spcAft>
                <a:spcPts val="0"/>
              </a:spcAft>
              <a:buClr>
                <a:srgbClr val="000000"/>
              </a:buClr>
              <a:buSzPts val="1800"/>
              <a:buFont typeface="Poppins ExtraBold"/>
              <a:buNone/>
              <a:defRPr b="0" i="0" sz="1800" u="none" cap="none" strike="noStrike">
                <a:solidFill>
                  <a:srgbClr val="000000"/>
                </a:solidFill>
                <a:latin typeface="Poppins ExtraBold"/>
                <a:ea typeface="Poppins ExtraBold"/>
                <a:cs typeface="Poppins ExtraBold"/>
                <a:sym typeface="Poppins ExtraBold"/>
              </a:defRPr>
            </a:lvl3pPr>
            <a:lvl4pPr lvl="3" marR="0" rtl="0" algn="l">
              <a:lnSpc>
                <a:spcPct val="100000"/>
              </a:lnSpc>
              <a:spcBef>
                <a:spcPts val="0"/>
              </a:spcBef>
              <a:spcAft>
                <a:spcPts val="0"/>
              </a:spcAft>
              <a:buClr>
                <a:srgbClr val="000000"/>
              </a:buClr>
              <a:buSzPts val="1800"/>
              <a:buFont typeface="Poppins ExtraBold"/>
              <a:buNone/>
              <a:defRPr b="0" i="0" sz="1800" u="none" cap="none" strike="noStrike">
                <a:solidFill>
                  <a:srgbClr val="000000"/>
                </a:solidFill>
                <a:latin typeface="Poppins ExtraBold"/>
                <a:ea typeface="Poppins ExtraBold"/>
                <a:cs typeface="Poppins ExtraBold"/>
                <a:sym typeface="Poppins ExtraBold"/>
              </a:defRPr>
            </a:lvl4pPr>
            <a:lvl5pPr lvl="4" marR="0" rtl="0" algn="l">
              <a:lnSpc>
                <a:spcPct val="100000"/>
              </a:lnSpc>
              <a:spcBef>
                <a:spcPts val="0"/>
              </a:spcBef>
              <a:spcAft>
                <a:spcPts val="0"/>
              </a:spcAft>
              <a:buClr>
                <a:srgbClr val="000000"/>
              </a:buClr>
              <a:buSzPts val="1800"/>
              <a:buFont typeface="Poppins ExtraBold"/>
              <a:buNone/>
              <a:defRPr b="0" i="0" sz="1800" u="none" cap="none" strike="noStrike">
                <a:solidFill>
                  <a:srgbClr val="000000"/>
                </a:solidFill>
                <a:latin typeface="Poppins ExtraBold"/>
                <a:ea typeface="Poppins ExtraBold"/>
                <a:cs typeface="Poppins ExtraBold"/>
                <a:sym typeface="Poppins ExtraBold"/>
              </a:defRPr>
            </a:lvl5pPr>
            <a:lvl6pPr lvl="5" marR="0" rtl="0" algn="l">
              <a:lnSpc>
                <a:spcPct val="100000"/>
              </a:lnSpc>
              <a:spcBef>
                <a:spcPts val="0"/>
              </a:spcBef>
              <a:spcAft>
                <a:spcPts val="0"/>
              </a:spcAft>
              <a:buClr>
                <a:srgbClr val="000000"/>
              </a:buClr>
              <a:buSzPts val="1800"/>
              <a:buFont typeface="Poppins ExtraBold"/>
              <a:buNone/>
              <a:defRPr b="0" i="0" sz="1800" u="none" cap="none" strike="noStrike">
                <a:solidFill>
                  <a:srgbClr val="000000"/>
                </a:solidFill>
                <a:latin typeface="Poppins ExtraBold"/>
                <a:ea typeface="Poppins ExtraBold"/>
                <a:cs typeface="Poppins ExtraBold"/>
                <a:sym typeface="Poppins ExtraBold"/>
              </a:defRPr>
            </a:lvl6pPr>
            <a:lvl7pPr lvl="6" marR="0" rtl="0" algn="l">
              <a:lnSpc>
                <a:spcPct val="100000"/>
              </a:lnSpc>
              <a:spcBef>
                <a:spcPts val="0"/>
              </a:spcBef>
              <a:spcAft>
                <a:spcPts val="0"/>
              </a:spcAft>
              <a:buClr>
                <a:srgbClr val="000000"/>
              </a:buClr>
              <a:buSzPts val="1800"/>
              <a:buFont typeface="Poppins ExtraBold"/>
              <a:buNone/>
              <a:defRPr b="0" i="0" sz="1800" u="none" cap="none" strike="noStrike">
                <a:solidFill>
                  <a:srgbClr val="000000"/>
                </a:solidFill>
                <a:latin typeface="Poppins ExtraBold"/>
                <a:ea typeface="Poppins ExtraBold"/>
                <a:cs typeface="Poppins ExtraBold"/>
                <a:sym typeface="Poppins ExtraBold"/>
              </a:defRPr>
            </a:lvl7pPr>
            <a:lvl8pPr lvl="7" marR="0" rtl="0" algn="l">
              <a:lnSpc>
                <a:spcPct val="100000"/>
              </a:lnSpc>
              <a:spcBef>
                <a:spcPts val="0"/>
              </a:spcBef>
              <a:spcAft>
                <a:spcPts val="0"/>
              </a:spcAft>
              <a:buClr>
                <a:srgbClr val="000000"/>
              </a:buClr>
              <a:buSzPts val="1800"/>
              <a:buFont typeface="Poppins ExtraBold"/>
              <a:buNone/>
              <a:defRPr b="0" i="0" sz="1800" u="none" cap="none" strike="noStrike">
                <a:solidFill>
                  <a:srgbClr val="000000"/>
                </a:solidFill>
                <a:latin typeface="Poppins ExtraBold"/>
                <a:ea typeface="Poppins ExtraBold"/>
                <a:cs typeface="Poppins ExtraBold"/>
                <a:sym typeface="Poppins ExtraBold"/>
              </a:defRPr>
            </a:lvl8pPr>
            <a:lvl9pPr lvl="8" marR="0" rtl="0" algn="l">
              <a:lnSpc>
                <a:spcPct val="100000"/>
              </a:lnSpc>
              <a:spcBef>
                <a:spcPts val="0"/>
              </a:spcBef>
              <a:spcAft>
                <a:spcPts val="0"/>
              </a:spcAft>
              <a:buClr>
                <a:srgbClr val="000000"/>
              </a:buClr>
              <a:buSzPts val="1800"/>
              <a:buFont typeface="Poppins ExtraBold"/>
              <a:buNone/>
              <a:defRPr b="0" i="0" sz="1800" u="none" cap="none" strike="noStrike">
                <a:solidFill>
                  <a:srgbClr val="000000"/>
                </a:solidFill>
                <a:latin typeface="Poppins ExtraBold"/>
                <a:ea typeface="Poppins ExtraBold"/>
                <a:cs typeface="Poppins ExtraBold"/>
                <a:sym typeface="Poppins ExtraBold"/>
              </a:defRPr>
            </a:lvl9pPr>
          </a:lstStyle>
          <a:p/>
        </p:txBody>
      </p:sp>
      <p:sp>
        <p:nvSpPr>
          <p:cNvPr id="209" name="Google Shape;209;p55"/>
          <p:cNvSpPr txBox="1"/>
          <p:nvPr>
            <p:ph idx="1" type="body"/>
          </p:nvPr>
        </p:nvSpPr>
        <p:spPr>
          <a:xfrm>
            <a:off x="4800600" y="1268450"/>
            <a:ext cx="3657600" cy="3189300"/>
          </a:xfrm>
          <a:prstGeom prst="rect">
            <a:avLst/>
          </a:prstGeom>
          <a:noFill/>
          <a:ln>
            <a:noFill/>
          </a:ln>
        </p:spPr>
        <p:txBody>
          <a:bodyPr anchorCtr="0" anchor="t" bIns="0" lIns="0" spcFirstLastPara="1" rIns="0" wrap="square" tIns="0">
            <a:noAutofit/>
          </a:bodyPr>
          <a:lstStyle>
            <a:lvl1pPr indent="-298450" lvl="0" marL="457200" marR="0" rtl="0" algn="l">
              <a:lnSpc>
                <a:spcPct val="115000"/>
              </a:lnSpc>
              <a:spcBef>
                <a:spcPts val="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1pPr>
            <a:lvl2pPr indent="-298450" lvl="1" marL="9144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2pPr>
            <a:lvl3pPr indent="-298450" lvl="2" marL="13716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3pPr>
            <a:lvl4pPr indent="-298450" lvl="3" marL="18288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4pPr>
            <a:lvl5pPr indent="-298450" lvl="4" marL="22860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5pPr>
            <a:lvl6pPr indent="-298450" lvl="5" marL="27432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6pPr>
            <a:lvl7pPr indent="-298450" lvl="6" marL="32004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7pPr>
            <a:lvl8pPr indent="-298450" lvl="7" marL="36576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8pPr>
            <a:lvl9pPr indent="-298450" lvl="8" marL="4114800" marR="0" rtl="0" algn="l">
              <a:lnSpc>
                <a:spcPct val="115000"/>
              </a:lnSpc>
              <a:spcBef>
                <a:spcPts val="1000"/>
              </a:spcBef>
              <a:spcAft>
                <a:spcPts val="100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9pPr>
          </a:lstStyle>
          <a:p/>
        </p:txBody>
      </p:sp>
      <p:sp>
        <p:nvSpPr>
          <p:cNvPr id="210" name="Google Shape;210;p55"/>
          <p:cNvSpPr txBox="1"/>
          <p:nvPr>
            <p:ph idx="12" type="sldNum"/>
          </p:nvPr>
        </p:nvSpPr>
        <p:spPr>
          <a:xfrm>
            <a:off x="8458200" y="4455600"/>
            <a:ext cx="677700" cy="687900"/>
          </a:xfrm>
          <a:prstGeom prst="rect">
            <a:avLst/>
          </a:prstGeom>
          <a:noFill/>
          <a:ln>
            <a:noFill/>
          </a:ln>
        </p:spPr>
        <p:txBody>
          <a:bodyPr anchorCtr="0" anchor="ctr" bIns="19050" lIns="19050" spcFirstLastPara="1" rIns="19050" wrap="square" tIns="19050">
            <a:noAutofit/>
          </a:bodyPr>
          <a:lstStyle>
            <a:lvl1pPr indent="0" lvl="0" marL="0" marR="0" algn="ctr">
              <a:lnSpc>
                <a:spcPct val="100000"/>
              </a:lnSpc>
              <a:spcBef>
                <a:spcPts val="0"/>
              </a:spcBef>
              <a:spcAft>
                <a:spcPts val="0"/>
              </a:spcAft>
              <a:buClr>
                <a:srgbClr val="000000"/>
              </a:buClr>
              <a:buSzPts val="1100"/>
              <a:buFont typeface="Poppins"/>
              <a:buNone/>
              <a:defRPr b="0" i="0" sz="900" u="none" cap="none" strike="noStrike">
                <a:solidFill>
                  <a:schemeClr val="lt2"/>
                </a:solidFill>
                <a:latin typeface="Poppins"/>
                <a:ea typeface="Poppins"/>
                <a:cs typeface="Poppins"/>
                <a:sym typeface="Poppins"/>
              </a:defRPr>
            </a:lvl1pPr>
            <a:lvl2pPr indent="0" lvl="1" marL="0" marR="0" algn="ctr">
              <a:lnSpc>
                <a:spcPct val="100000"/>
              </a:lnSpc>
              <a:spcBef>
                <a:spcPts val="0"/>
              </a:spcBef>
              <a:spcAft>
                <a:spcPts val="0"/>
              </a:spcAft>
              <a:buClr>
                <a:srgbClr val="000000"/>
              </a:buClr>
              <a:buSzPts val="1100"/>
              <a:buFont typeface="Poppins"/>
              <a:buNone/>
              <a:defRPr b="0" i="0" sz="900" u="none" cap="none" strike="noStrike">
                <a:solidFill>
                  <a:schemeClr val="lt2"/>
                </a:solidFill>
                <a:latin typeface="Poppins"/>
                <a:ea typeface="Poppins"/>
                <a:cs typeface="Poppins"/>
                <a:sym typeface="Poppins"/>
              </a:defRPr>
            </a:lvl2pPr>
            <a:lvl3pPr indent="0" lvl="2" marL="0" marR="0" algn="ctr">
              <a:lnSpc>
                <a:spcPct val="100000"/>
              </a:lnSpc>
              <a:spcBef>
                <a:spcPts val="0"/>
              </a:spcBef>
              <a:spcAft>
                <a:spcPts val="0"/>
              </a:spcAft>
              <a:buClr>
                <a:srgbClr val="000000"/>
              </a:buClr>
              <a:buSzPts val="1100"/>
              <a:buFont typeface="Poppins"/>
              <a:buNone/>
              <a:defRPr b="0" i="0" sz="900" u="none" cap="none" strike="noStrike">
                <a:solidFill>
                  <a:schemeClr val="lt2"/>
                </a:solidFill>
                <a:latin typeface="Poppins"/>
                <a:ea typeface="Poppins"/>
                <a:cs typeface="Poppins"/>
                <a:sym typeface="Poppins"/>
              </a:defRPr>
            </a:lvl3pPr>
            <a:lvl4pPr indent="0" lvl="3" marL="0" marR="0" algn="ctr">
              <a:lnSpc>
                <a:spcPct val="100000"/>
              </a:lnSpc>
              <a:spcBef>
                <a:spcPts val="0"/>
              </a:spcBef>
              <a:spcAft>
                <a:spcPts val="0"/>
              </a:spcAft>
              <a:buClr>
                <a:srgbClr val="000000"/>
              </a:buClr>
              <a:buSzPts val="1100"/>
              <a:buFont typeface="Poppins"/>
              <a:buNone/>
              <a:defRPr b="0" i="0" sz="900" u="none" cap="none" strike="noStrike">
                <a:solidFill>
                  <a:schemeClr val="lt2"/>
                </a:solidFill>
                <a:latin typeface="Poppins"/>
                <a:ea typeface="Poppins"/>
                <a:cs typeface="Poppins"/>
                <a:sym typeface="Poppins"/>
              </a:defRPr>
            </a:lvl4pPr>
            <a:lvl5pPr indent="0" lvl="4" marL="0" marR="0" algn="ctr">
              <a:lnSpc>
                <a:spcPct val="100000"/>
              </a:lnSpc>
              <a:spcBef>
                <a:spcPts val="0"/>
              </a:spcBef>
              <a:spcAft>
                <a:spcPts val="0"/>
              </a:spcAft>
              <a:buClr>
                <a:srgbClr val="000000"/>
              </a:buClr>
              <a:buSzPts val="1100"/>
              <a:buFont typeface="Poppins"/>
              <a:buNone/>
              <a:defRPr b="0" i="0" sz="900" u="none" cap="none" strike="noStrike">
                <a:solidFill>
                  <a:schemeClr val="lt2"/>
                </a:solidFill>
                <a:latin typeface="Poppins"/>
                <a:ea typeface="Poppins"/>
                <a:cs typeface="Poppins"/>
                <a:sym typeface="Poppins"/>
              </a:defRPr>
            </a:lvl5pPr>
            <a:lvl6pPr indent="0" lvl="5" marL="0" marR="0" algn="ctr">
              <a:lnSpc>
                <a:spcPct val="100000"/>
              </a:lnSpc>
              <a:spcBef>
                <a:spcPts val="0"/>
              </a:spcBef>
              <a:spcAft>
                <a:spcPts val="0"/>
              </a:spcAft>
              <a:buClr>
                <a:srgbClr val="000000"/>
              </a:buClr>
              <a:buSzPts val="1100"/>
              <a:buFont typeface="Poppins"/>
              <a:buNone/>
              <a:defRPr b="0" i="0" sz="900" u="none" cap="none" strike="noStrike">
                <a:solidFill>
                  <a:schemeClr val="lt2"/>
                </a:solidFill>
                <a:latin typeface="Poppins"/>
                <a:ea typeface="Poppins"/>
                <a:cs typeface="Poppins"/>
                <a:sym typeface="Poppins"/>
              </a:defRPr>
            </a:lvl6pPr>
            <a:lvl7pPr indent="0" lvl="6" marL="0" marR="0" algn="ctr">
              <a:lnSpc>
                <a:spcPct val="100000"/>
              </a:lnSpc>
              <a:spcBef>
                <a:spcPts val="0"/>
              </a:spcBef>
              <a:spcAft>
                <a:spcPts val="0"/>
              </a:spcAft>
              <a:buClr>
                <a:srgbClr val="000000"/>
              </a:buClr>
              <a:buSzPts val="1100"/>
              <a:buFont typeface="Poppins"/>
              <a:buNone/>
              <a:defRPr b="0" i="0" sz="900" u="none" cap="none" strike="noStrike">
                <a:solidFill>
                  <a:schemeClr val="lt2"/>
                </a:solidFill>
                <a:latin typeface="Poppins"/>
                <a:ea typeface="Poppins"/>
                <a:cs typeface="Poppins"/>
                <a:sym typeface="Poppins"/>
              </a:defRPr>
            </a:lvl7pPr>
            <a:lvl8pPr indent="0" lvl="7" marL="0" marR="0" algn="ctr">
              <a:lnSpc>
                <a:spcPct val="100000"/>
              </a:lnSpc>
              <a:spcBef>
                <a:spcPts val="0"/>
              </a:spcBef>
              <a:spcAft>
                <a:spcPts val="0"/>
              </a:spcAft>
              <a:buClr>
                <a:srgbClr val="000000"/>
              </a:buClr>
              <a:buSzPts val="1100"/>
              <a:buFont typeface="Poppins"/>
              <a:buNone/>
              <a:defRPr b="0" i="0" sz="900" u="none" cap="none" strike="noStrike">
                <a:solidFill>
                  <a:schemeClr val="lt2"/>
                </a:solidFill>
                <a:latin typeface="Poppins"/>
                <a:ea typeface="Poppins"/>
                <a:cs typeface="Poppins"/>
                <a:sym typeface="Poppins"/>
              </a:defRPr>
            </a:lvl8pPr>
            <a:lvl9pPr indent="0" lvl="8" marL="0" marR="0" algn="ctr">
              <a:lnSpc>
                <a:spcPct val="100000"/>
              </a:lnSpc>
              <a:spcBef>
                <a:spcPts val="0"/>
              </a:spcBef>
              <a:spcAft>
                <a:spcPts val="0"/>
              </a:spcAft>
              <a:buClr>
                <a:srgbClr val="000000"/>
              </a:buClr>
              <a:buSzPts val="1100"/>
              <a:buFont typeface="Poppins"/>
              <a:buNone/>
              <a:defRPr b="0" i="0" sz="900" u="none" cap="none" strike="noStrike">
                <a:solidFill>
                  <a:schemeClr val="lt2"/>
                </a:solidFill>
                <a:latin typeface="Poppins"/>
                <a:ea typeface="Poppins"/>
                <a:cs typeface="Poppins"/>
                <a:sym typeface="Poppins"/>
              </a:defRPr>
            </a:lvl9pPr>
          </a:lstStyle>
          <a:p>
            <a:pPr indent="0" lvl="0" marL="0" rtl="0" algn="ctr">
              <a:spcBef>
                <a:spcPts val="0"/>
              </a:spcBef>
              <a:spcAft>
                <a:spcPts val="0"/>
              </a:spcAft>
              <a:buNone/>
            </a:pPr>
            <a:fld id="{00000000-1234-1234-1234-123412341234}" type="slidenum">
              <a:rPr lang="en-US"/>
              <a:t>‹#›</a:t>
            </a:fld>
            <a:endParaRPr/>
          </a:p>
        </p:txBody>
      </p:sp>
      <p:pic>
        <p:nvPicPr>
          <p:cNvPr id="211" name="Google Shape;211;p55"/>
          <p:cNvPicPr preferRelativeResize="0"/>
          <p:nvPr/>
        </p:nvPicPr>
        <p:blipFill rotWithShape="1">
          <a:blip r:embed="rId2">
            <a:alphaModFix/>
          </a:blip>
          <a:srcRect b="0" l="0" r="0" t="0"/>
          <a:stretch/>
        </p:blipFill>
        <p:spPr>
          <a:xfrm>
            <a:off x="8000999" y="4690025"/>
            <a:ext cx="457198" cy="182351"/>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out Brandlive">
  <p:cSld name="About Brandlive">
    <p:spTree>
      <p:nvGrpSpPr>
        <p:cNvPr id="212" name="Shape 212"/>
        <p:cNvGrpSpPr/>
        <p:nvPr/>
      </p:nvGrpSpPr>
      <p:grpSpPr>
        <a:xfrm>
          <a:off x="0" y="0"/>
          <a:ext cx="0" cy="0"/>
          <a:chOff x="0" y="0"/>
          <a:chExt cx="0" cy="0"/>
        </a:xfrm>
      </p:grpSpPr>
      <p:sp>
        <p:nvSpPr>
          <p:cNvPr id="213" name="Google Shape;213;p56"/>
          <p:cNvSpPr txBox="1"/>
          <p:nvPr>
            <p:ph idx="12" type="sldNum"/>
          </p:nvPr>
        </p:nvSpPr>
        <p:spPr>
          <a:xfrm>
            <a:off x="8458200" y="4455550"/>
            <a:ext cx="685800" cy="6156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List" showMasterSp="0">
  <p:cSld name="TITLE_AND_BODY_1_1_1">
    <p:bg>
      <p:bgPr>
        <a:solidFill>
          <a:schemeClr val="dk1"/>
        </a:solidFill>
      </p:bgPr>
    </p:bg>
    <p:spTree>
      <p:nvGrpSpPr>
        <p:cNvPr id="18" name="Shape 18"/>
        <p:cNvGrpSpPr/>
        <p:nvPr/>
      </p:nvGrpSpPr>
      <p:grpSpPr>
        <a:xfrm>
          <a:off x="0" y="0"/>
          <a:ext cx="0" cy="0"/>
          <a:chOff x="0" y="0"/>
          <a:chExt cx="0" cy="0"/>
        </a:xfrm>
      </p:grpSpPr>
      <p:sp>
        <p:nvSpPr>
          <p:cNvPr id="19" name="Google Shape;19;p29"/>
          <p:cNvSpPr txBox="1"/>
          <p:nvPr>
            <p:ph type="title"/>
          </p:nvPr>
        </p:nvSpPr>
        <p:spPr>
          <a:xfrm>
            <a:off x="685800" y="687775"/>
            <a:ext cx="7772400" cy="3777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FFFFFF"/>
              </a:buClr>
              <a:buSzPts val="2400"/>
              <a:buFont typeface="Poppins ExtraBold"/>
              <a:buNone/>
              <a:defRPr b="0" i="0" sz="2400" u="none" cap="none" strike="noStrike">
                <a:solidFill>
                  <a:srgbClr val="FFFFFF"/>
                </a:solidFill>
                <a:latin typeface="Poppins ExtraBold"/>
                <a:ea typeface="Poppins ExtraBold"/>
                <a:cs typeface="Poppins ExtraBold"/>
                <a:sym typeface="Poppins ExtraBold"/>
              </a:defRPr>
            </a:lvl1pPr>
            <a:lvl2pPr lvl="1" marR="0" rtl="0" algn="l">
              <a:lnSpc>
                <a:spcPct val="100000"/>
              </a:lnSpc>
              <a:spcBef>
                <a:spcPts val="0"/>
              </a:spcBef>
              <a:spcAft>
                <a:spcPts val="0"/>
              </a:spcAft>
              <a:buClr>
                <a:srgbClr val="000000"/>
              </a:buClr>
              <a:buSzPts val="2400"/>
              <a:buFont typeface="Poppins ExtraBold"/>
              <a:buNone/>
              <a:defRPr b="0" i="0" sz="2400" u="none" cap="none" strike="noStrike">
                <a:solidFill>
                  <a:srgbClr val="000000"/>
                </a:solidFill>
                <a:latin typeface="Poppins ExtraBold"/>
                <a:ea typeface="Poppins ExtraBold"/>
                <a:cs typeface="Poppins ExtraBold"/>
                <a:sym typeface="Poppins ExtraBold"/>
              </a:defRPr>
            </a:lvl2pPr>
            <a:lvl3pPr lvl="2" marR="0" rtl="0" algn="l">
              <a:lnSpc>
                <a:spcPct val="100000"/>
              </a:lnSpc>
              <a:spcBef>
                <a:spcPts val="0"/>
              </a:spcBef>
              <a:spcAft>
                <a:spcPts val="0"/>
              </a:spcAft>
              <a:buClr>
                <a:srgbClr val="000000"/>
              </a:buClr>
              <a:buSzPts val="2400"/>
              <a:buFont typeface="Poppins ExtraBold"/>
              <a:buNone/>
              <a:defRPr b="0" i="0" sz="2400" u="none" cap="none" strike="noStrike">
                <a:solidFill>
                  <a:srgbClr val="000000"/>
                </a:solidFill>
                <a:latin typeface="Poppins ExtraBold"/>
                <a:ea typeface="Poppins ExtraBold"/>
                <a:cs typeface="Poppins ExtraBold"/>
                <a:sym typeface="Poppins ExtraBold"/>
              </a:defRPr>
            </a:lvl3pPr>
            <a:lvl4pPr lvl="3" marR="0" rtl="0" algn="l">
              <a:lnSpc>
                <a:spcPct val="100000"/>
              </a:lnSpc>
              <a:spcBef>
                <a:spcPts val="0"/>
              </a:spcBef>
              <a:spcAft>
                <a:spcPts val="0"/>
              </a:spcAft>
              <a:buClr>
                <a:srgbClr val="000000"/>
              </a:buClr>
              <a:buSzPts val="2400"/>
              <a:buFont typeface="Poppins ExtraBold"/>
              <a:buNone/>
              <a:defRPr b="0" i="0" sz="2400" u="none" cap="none" strike="noStrike">
                <a:solidFill>
                  <a:srgbClr val="000000"/>
                </a:solidFill>
                <a:latin typeface="Poppins ExtraBold"/>
                <a:ea typeface="Poppins ExtraBold"/>
                <a:cs typeface="Poppins ExtraBold"/>
                <a:sym typeface="Poppins ExtraBold"/>
              </a:defRPr>
            </a:lvl4pPr>
            <a:lvl5pPr lvl="4" marR="0" rtl="0" algn="l">
              <a:lnSpc>
                <a:spcPct val="100000"/>
              </a:lnSpc>
              <a:spcBef>
                <a:spcPts val="0"/>
              </a:spcBef>
              <a:spcAft>
                <a:spcPts val="0"/>
              </a:spcAft>
              <a:buClr>
                <a:srgbClr val="000000"/>
              </a:buClr>
              <a:buSzPts val="2400"/>
              <a:buFont typeface="Poppins ExtraBold"/>
              <a:buNone/>
              <a:defRPr b="0" i="0" sz="2400" u="none" cap="none" strike="noStrike">
                <a:solidFill>
                  <a:srgbClr val="000000"/>
                </a:solidFill>
                <a:latin typeface="Poppins ExtraBold"/>
                <a:ea typeface="Poppins ExtraBold"/>
                <a:cs typeface="Poppins ExtraBold"/>
                <a:sym typeface="Poppins ExtraBold"/>
              </a:defRPr>
            </a:lvl5pPr>
            <a:lvl6pPr lvl="5" marR="0" rtl="0" algn="l">
              <a:lnSpc>
                <a:spcPct val="100000"/>
              </a:lnSpc>
              <a:spcBef>
                <a:spcPts val="0"/>
              </a:spcBef>
              <a:spcAft>
                <a:spcPts val="0"/>
              </a:spcAft>
              <a:buClr>
                <a:srgbClr val="000000"/>
              </a:buClr>
              <a:buSzPts val="2400"/>
              <a:buFont typeface="Poppins ExtraBold"/>
              <a:buNone/>
              <a:defRPr b="0" i="0" sz="2400" u="none" cap="none" strike="noStrike">
                <a:solidFill>
                  <a:srgbClr val="000000"/>
                </a:solidFill>
                <a:latin typeface="Poppins ExtraBold"/>
                <a:ea typeface="Poppins ExtraBold"/>
                <a:cs typeface="Poppins ExtraBold"/>
                <a:sym typeface="Poppins ExtraBold"/>
              </a:defRPr>
            </a:lvl6pPr>
            <a:lvl7pPr lvl="6" marR="0" rtl="0" algn="l">
              <a:lnSpc>
                <a:spcPct val="100000"/>
              </a:lnSpc>
              <a:spcBef>
                <a:spcPts val="0"/>
              </a:spcBef>
              <a:spcAft>
                <a:spcPts val="0"/>
              </a:spcAft>
              <a:buClr>
                <a:srgbClr val="000000"/>
              </a:buClr>
              <a:buSzPts val="2400"/>
              <a:buFont typeface="Poppins ExtraBold"/>
              <a:buNone/>
              <a:defRPr b="0" i="0" sz="2400" u="none" cap="none" strike="noStrike">
                <a:solidFill>
                  <a:srgbClr val="000000"/>
                </a:solidFill>
                <a:latin typeface="Poppins ExtraBold"/>
                <a:ea typeface="Poppins ExtraBold"/>
                <a:cs typeface="Poppins ExtraBold"/>
                <a:sym typeface="Poppins ExtraBold"/>
              </a:defRPr>
            </a:lvl7pPr>
            <a:lvl8pPr lvl="7" marR="0" rtl="0" algn="l">
              <a:lnSpc>
                <a:spcPct val="100000"/>
              </a:lnSpc>
              <a:spcBef>
                <a:spcPts val="0"/>
              </a:spcBef>
              <a:spcAft>
                <a:spcPts val="0"/>
              </a:spcAft>
              <a:buClr>
                <a:srgbClr val="000000"/>
              </a:buClr>
              <a:buSzPts val="2400"/>
              <a:buFont typeface="Poppins ExtraBold"/>
              <a:buNone/>
              <a:defRPr b="0" i="0" sz="2400" u="none" cap="none" strike="noStrike">
                <a:solidFill>
                  <a:srgbClr val="000000"/>
                </a:solidFill>
                <a:latin typeface="Poppins ExtraBold"/>
                <a:ea typeface="Poppins ExtraBold"/>
                <a:cs typeface="Poppins ExtraBold"/>
                <a:sym typeface="Poppins ExtraBold"/>
              </a:defRPr>
            </a:lvl8pPr>
            <a:lvl9pPr lvl="8" marR="0" rtl="0" algn="l">
              <a:lnSpc>
                <a:spcPct val="100000"/>
              </a:lnSpc>
              <a:spcBef>
                <a:spcPts val="0"/>
              </a:spcBef>
              <a:spcAft>
                <a:spcPts val="0"/>
              </a:spcAft>
              <a:buClr>
                <a:srgbClr val="000000"/>
              </a:buClr>
              <a:buSzPts val="2400"/>
              <a:buFont typeface="Poppins ExtraBold"/>
              <a:buNone/>
              <a:defRPr b="0" i="0" sz="2400" u="none" cap="none" strike="noStrike">
                <a:solidFill>
                  <a:srgbClr val="000000"/>
                </a:solidFill>
                <a:latin typeface="Poppins ExtraBold"/>
                <a:ea typeface="Poppins ExtraBold"/>
                <a:cs typeface="Poppins ExtraBold"/>
                <a:sym typeface="Poppins ExtraBold"/>
              </a:defRPr>
            </a:lvl9pPr>
          </a:lstStyle>
          <a:p/>
        </p:txBody>
      </p:sp>
      <p:sp>
        <p:nvSpPr>
          <p:cNvPr id="20" name="Google Shape;20;p29"/>
          <p:cNvSpPr txBox="1"/>
          <p:nvPr>
            <p:ph idx="1" type="body"/>
          </p:nvPr>
        </p:nvSpPr>
        <p:spPr>
          <a:xfrm>
            <a:off x="685800" y="1513000"/>
            <a:ext cx="7772400" cy="2939100"/>
          </a:xfrm>
          <a:prstGeom prst="rect">
            <a:avLst/>
          </a:prstGeom>
          <a:noFill/>
          <a:ln>
            <a:noFill/>
          </a:ln>
        </p:spPr>
        <p:txBody>
          <a:bodyPr anchorCtr="0" anchor="t" bIns="0" lIns="0" spcFirstLastPara="1" rIns="0" wrap="square" tIns="0">
            <a:noAutofit/>
          </a:bodyPr>
          <a:lstStyle>
            <a:lvl1pPr indent="-298450" lvl="0" marL="457200" marR="0" rtl="0" algn="l">
              <a:lnSpc>
                <a:spcPct val="115000"/>
              </a:lnSpc>
              <a:spcBef>
                <a:spcPts val="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1pPr>
            <a:lvl2pPr indent="-298450" lvl="1" marL="9144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2pPr>
            <a:lvl3pPr indent="-298450" lvl="2" marL="13716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3pPr>
            <a:lvl4pPr indent="-298450" lvl="3" marL="18288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4pPr>
            <a:lvl5pPr indent="-298450" lvl="4" marL="22860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5pPr>
            <a:lvl6pPr indent="-298450" lvl="5" marL="27432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6pPr>
            <a:lvl7pPr indent="-298450" lvl="6" marL="32004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7pPr>
            <a:lvl8pPr indent="-298450" lvl="7" marL="3657600" marR="0" rtl="0" algn="l">
              <a:lnSpc>
                <a:spcPct val="115000"/>
              </a:lnSpc>
              <a:spcBef>
                <a:spcPts val="1000"/>
              </a:spcBef>
              <a:spcAft>
                <a:spcPts val="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8pPr>
            <a:lvl9pPr indent="-298450" lvl="8" marL="4114800" marR="0" rtl="0" algn="l">
              <a:lnSpc>
                <a:spcPct val="115000"/>
              </a:lnSpc>
              <a:spcBef>
                <a:spcPts val="1000"/>
              </a:spcBef>
              <a:spcAft>
                <a:spcPts val="1000"/>
              </a:spcAft>
              <a:buClr>
                <a:srgbClr val="FFFFFF"/>
              </a:buClr>
              <a:buSzPts val="1100"/>
              <a:buFont typeface="Poppins"/>
              <a:buChar char="■"/>
              <a:defRPr b="0" i="0" sz="1100" u="none" cap="none" strike="noStrike">
                <a:solidFill>
                  <a:srgbClr val="FFFFFF"/>
                </a:solidFill>
                <a:latin typeface="Poppins"/>
                <a:ea typeface="Poppins"/>
                <a:cs typeface="Poppins"/>
                <a:sym typeface="Poppins"/>
              </a:defRPr>
            </a:lvl9pPr>
          </a:lstStyle>
          <a:p/>
        </p:txBody>
      </p:sp>
      <p:pic>
        <p:nvPicPr>
          <p:cNvPr id="21" name="Google Shape;21;p29"/>
          <p:cNvPicPr preferRelativeResize="0"/>
          <p:nvPr/>
        </p:nvPicPr>
        <p:blipFill rotWithShape="1">
          <a:blip r:embed="rId2">
            <a:alphaModFix/>
          </a:blip>
          <a:srcRect b="0" l="0" r="0" t="0"/>
          <a:stretch/>
        </p:blipFill>
        <p:spPr>
          <a:xfrm>
            <a:off x="8000999" y="4663575"/>
            <a:ext cx="457198" cy="182351"/>
          </a:xfrm>
          <a:prstGeom prst="rect">
            <a:avLst/>
          </a:prstGeom>
          <a:noFill/>
          <a:ln>
            <a:noFill/>
          </a:ln>
        </p:spPr>
      </p:pic>
      <p:sp>
        <p:nvSpPr>
          <p:cNvPr id="22" name="Google Shape;22;p29"/>
          <p:cNvSpPr txBox="1"/>
          <p:nvPr>
            <p:ph idx="12" type="sldNum"/>
          </p:nvPr>
        </p:nvSpPr>
        <p:spPr>
          <a:xfrm>
            <a:off x="8458200" y="4455550"/>
            <a:ext cx="685800" cy="6156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grpSp>
        <p:nvGrpSpPr>
          <p:cNvPr id="23" name="Google Shape;23;p29"/>
          <p:cNvGrpSpPr/>
          <p:nvPr/>
        </p:nvGrpSpPr>
        <p:grpSpPr>
          <a:xfrm>
            <a:off x="0" y="5091201"/>
            <a:ext cx="9159645" cy="77700"/>
            <a:chOff x="15375" y="3803075"/>
            <a:chExt cx="9144100" cy="77700"/>
          </a:xfrm>
        </p:grpSpPr>
        <p:sp>
          <p:nvSpPr>
            <p:cNvPr id="24" name="Google Shape;24;p29"/>
            <p:cNvSpPr/>
            <p:nvPr/>
          </p:nvSpPr>
          <p:spPr>
            <a:xfrm>
              <a:off x="15375" y="3803075"/>
              <a:ext cx="2289300" cy="777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29"/>
            <p:cNvSpPr/>
            <p:nvPr/>
          </p:nvSpPr>
          <p:spPr>
            <a:xfrm>
              <a:off x="2298179" y="3803075"/>
              <a:ext cx="2289300" cy="777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29"/>
            <p:cNvSpPr/>
            <p:nvPr/>
          </p:nvSpPr>
          <p:spPr>
            <a:xfrm>
              <a:off x="4587371" y="3803075"/>
              <a:ext cx="2289300" cy="777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29"/>
            <p:cNvSpPr/>
            <p:nvPr/>
          </p:nvSpPr>
          <p:spPr>
            <a:xfrm>
              <a:off x="6870175" y="3803075"/>
              <a:ext cx="2289300" cy="777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14" name="Shape 214"/>
        <p:cNvGrpSpPr/>
        <p:nvPr/>
      </p:nvGrpSpPr>
      <p:grpSpPr>
        <a:xfrm>
          <a:off x="0" y="0"/>
          <a:ext cx="0" cy="0"/>
          <a:chOff x="0" y="0"/>
          <a:chExt cx="0" cy="0"/>
        </a:xfrm>
      </p:grpSpPr>
      <p:sp>
        <p:nvSpPr>
          <p:cNvPr id="215" name="Google Shape;215;p57"/>
          <p:cNvSpPr txBox="1"/>
          <p:nvPr>
            <p:ph idx="12" type="sldNum"/>
          </p:nvPr>
        </p:nvSpPr>
        <p:spPr>
          <a:xfrm>
            <a:off x="8458200" y="4455550"/>
            <a:ext cx="685800" cy="6879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216" name="Google Shape;216;p57"/>
          <p:cNvSpPr txBox="1"/>
          <p:nvPr>
            <p:ph type="title"/>
          </p:nvPr>
        </p:nvSpPr>
        <p:spPr>
          <a:xfrm>
            <a:off x="682400" y="685800"/>
            <a:ext cx="7771200" cy="6576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FFFFFF"/>
              </a:buClr>
              <a:buSzPts val="2400"/>
              <a:buFont typeface="Poppins ExtraBold"/>
              <a:buNone/>
              <a:defRPr b="0" i="0" sz="2400" u="none" cap="none" strike="noStrike">
                <a:solidFill>
                  <a:srgbClr val="FFFFFF"/>
                </a:solidFill>
                <a:latin typeface="Poppins ExtraBold"/>
                <a:ea typeface="Poppins ExtraBold"/>
                <a:cs typeface="Poppins ExtraBold"/>
                <a:sym typeface="Poppins ExtraBold"/>
              </a:defRPr>
            </a:lvl1pPr>
            <a:lvl2pPr lvl="1" marR="0" rtl="0" algn="l">
              <a:lnSpc>
                <a:spcPct val="100000"/>
              </a:lnSpc>
              <a:spcBef>
                <a:spcPts val="0"/>
              </a:spcBef>
              <a:spcAft>
                <a:spcPts val="0"/>
              </a:spcAft>
              <a:buClr>
                <a:srgbClr val="FFFFFF"/>
              </a:buClr>
              <a:buSzPts val="2400"/>
              <a:buFont typeface="Poppins ExtraBold"/>
              <a:buNone/>
              <a:defRPr b="0" i="0" sz="2400" u="none" cap="none" strike="noStrike">
                <a:solidFill>
                  <a:srgbClr val="FFFFFF"/>
                </a:solidFill>
                <a:latin typeface="Poppins ExtraBold"/>
                <a:ea typeface="Poppins ExtraBold"/>
                <a:cs typeface="Poppins ExtraBold"/>
                <a:sym typeface="Poppins ExtraBold"/>
              </a:defRPr>
            </a:lvl2pPr>
            <a:lvl3pPr lvl="2" marR="0" rtl="0" algn="l">
              <a:lnSpc>
                <a:spcPct val="100000"/>
              </a:lnSpc>
              <a:spcBef>
                <a:spcPts val="0"/>
              </a:spcBef>
              <a:spcAft>
                <a:spcPts val="0"/>
              </a:spcAft>
              <a:buClr>
                <a:srgbClr val="FFFFFF"/>
              </a:buClr>
              <a:buSzPts val="2400"/>
              <a:buFont typeface="Poppins ExtraBold"/>
              <a:buNone/>
              <a:defRPr b="0" i="0" sz="2400" u="none" cap="none" strike="noStrike">
                <a:solidFill>
                  <a:srgbClr val="FFFFFF"/>
                </a:solidFill>
                <a:latin typeface="Poppins ExtraBold"/>
                <a:ea typeface="Poppins ExtraBold"/>
                <a:cs typeface="Poppins ExtraBold"/>
                <a:sym typeface="Poppins ExtraBold"/>
              </a:defRPr>
            </a:lvl3pPr>
            <a:lvl4pPr lvl="3" marR="0" rtl="0" algn="l">
              <a:lnSpc>
                <a:spcPct val="100000"/>
              </a:lnSpc>
              <a:spcBef>
                <a:spcPts val="0"/>
              </a:spcBef>
              <a:spcAft>
                <a:spcPts val="0"/>
              </a:spcAft>
              <a:buClr>
                <a:srgbClr val="FFFFFF"/>
              </a:buClr>
              <a:buSzPts val="2400"/>
              <a:buFont typeface="Poppins ExtraBold"/>
              <a:buNone/>
              <a:defRPr b="0" i="0" sz="2400" u="none" cap="none" strike="noStrike">
                <a:solidFill>
                  <a:srgbClr val="FFFFFF"/>
                </a:solidFill>
                <a:latin typeface="Poppins ExtraBold"/>
                <a:ea typeface="Poppins ExtraBold"/>
                <a:cs typeface="Poppins ExtraBold"/>
                <a:sym typeface="Poppins ExtraBold"/>
              </a:defRPr>
            </a:lvl4pPr>
            <a:lvl5pPr lvl="4" marR="0" rtl="0" algn="l">
              <a:lnSpc>
                <a:spcPct val="100000"/>
              </a:lnSpc>
              <a:spcBef>
                <a:spcPts val="0"/>
              </a:spcBef>
              <a:spcAft>
                <a:spcPts val="0"/>
              </a:spcAft>
              <a:buClr>
                <a:srgbClr val="FFFFFF"/>
              </a:buClr>
              <a:buSzPts val="2400"/>
              <a:buFont typeface="Poppins ExtraBold"/>
              <a:buNone/>
              <a:defRPr b="0" i="0" sz="2400" u="none" cap="none" strike="noStrike">
                <a:solidFill>
                  <a:srgbClr val="FFFFFF"/>
                </a:solidFill>
                <a:latin typeface="Poppins ExtraBold"/>
                <a:ea typeface="Poppins ExtraBold"/>
                <a:cs typeface="Poppins ExtraBold"/>
                <a:sym typeface="Poppins ExtraBold"/>
              </a:defRPr>
            </a:lvl5pPr>
            <a:lvl6pPr lvl="5" marR="0" rtl="0" algn="l">
              <a:lnSpc>
                <a:spcPct val="100000"/>
              </a:lnSpc>
              <a:spcBef>
                <a:spcPts val="0"/>
              </a:spcBef>
              <a:spcAft>
                <a:spcPts val="0"/>
              </a:spcAft>
              <a:buClr>
                <a:srgbClr val="FFFFFF"/>
              </a:buClr>
              <a:buSzPts val="2400"/>
              <a:buFont typeface="Poppins ExtraBold"/>
              <a:buNone/>
              <a:defRPr b="0" i="0" sz="2400" u="none" cap="none" strike="noStrike">
                <a:solidFill>
                  <a:srgbClr val="FFFFFF"/>
                </a:solidFill>
                <a:latin typeface="Poppins ExtraBold"/>
                <a:ea typeface="Poppins ExtraBold"/>
                <a:cs typeface="Poppins ExtraBold"/>
                <a:sym typeface="Poppins ExtraBold"/>
              </a:defRPr>
            </a:lvl6pPr>
            <a:lvl7pPr lvl="6" marR="0" rtl="0" algn="l">
              <a:lnSpc>
                <a:spcPct val="100000"/>
              </a:lnSpc>
              <a:spcBef>
                <a:spcPts val="0"/>
              </a:spcBef>
              <a:spcAft>
                <a:spcPts val="0"/>
              </a:spcAft>
              <a:buClr>
                <a:srgbClr val="FFFFFF"/>
              </a:buClr>
              <a:buSzPts val="2400"/>
              <a:buFont typeface="Poppins ExtraBold"/>
              <a:buNone/>
              <a:defRPr b="0" i="0" sz="2400" u="none" cap="none" strike="noStrike">
                <a:solidFill>
                  <a:srgbClr val="FFFFFF"/>
                </a:solidFill>
                <a:latin typeface="Poppins ExtraBold"/>
                <a:ea typeface="Poppins ExtraBold"/>
                <a:cs typeface="Poppins ExtraBold"/>
                <a:sym typeface="Poppins ExtraBold"/>
              </a:defRPr>
            </a:lvl7pPr>
            <a:lvl8pPr lvl="7" marR="0" rtl="0" algn="l">
              <a:lnSpc>
                <a:spcPct val="100000"/>
              </a:lnSpc>
              <a:spcBef>
                <a:spcPts val="0"/>
              </a:spcBef>
              <a:spcAft>
                <a:spcPts val="0"/>
              </a:spcAft>
              <a:buClr>
                <a:srgbClr val="FFFFFF"/>
              </a:buClr>
              <a:buSzPts val="2400"/>
              <a:buFont typeface="Poppins ExtraBold"/>
              <a:buNone/>
              <a:defRPr b="0" i="0" sz="2400" u="none" cap="none" strike="noStrike">
                <a:solidFill>
                  <a:srgbClr val="FFFFFF"/>
                </a:solidFill>
                <a:latin typeface="Poppins ExtraBold"/>
                <a:ea typeface="Poppins ExtraBold"/>
                <a:cs typeface="Poppins ExtraBold"/>
                <a:sym typeface="Poppins ExtraBold"/>
              </a:defRPr>
            </a:lvl8pPr>
            <a:lvl9pPr lvl="8" marR="0" rtl="0" algn="l">
              <a:lnSpc>
                <a:spcPct val="100000"/>
              </a:lnSpc>
              <a:spcBef>
                <a:spcPts val="0"/>
              </a:spcBef>
              <a:spcAft>
                <a:spcPts val="0"/>
              </a:spcAft>
              <a:buClr>
                <a:srgbClr val="FFFFFF"/>
              </a:buClr>
              <a:buSzPts val="2400"/>
              <a:buFont typeface="Poppins ExtraBold"/>
              <a:buNone/>
              <a:defRPr b="0" i="0" sz="2400" u="none" cap="none" strike="noStrike">
                <a:solidFill>
                  <a:srgbClr val="FFFFFF"/>
                </a:solidFill>
                <a:latin typeface="Poppins ExtraBold"/>
                <a:ea typeface="Poppins ExtraBold"/>
                <a:cs typeface="Poppins ExtraBold"/>
                <a:sym typeface="Poppins ExtraBold"/>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17" name="Shape 217"/>
        <p:cNvGrpSpPr/>
        <p:nvPr/>
      </p:nvGrpSpPr>
      <p:grpSpPr>
        <a:xfrm>
          <a:off x="0" y="0"/>
          <a:ext cx="0" cy="0"/>
          <a:chOff x="0" y="0"/>
          <a:chExt cx="0" cy="0"/>
        </a:xfrm>
      </p:grpSpPr>
      <p:sp>
        <p:nvSpPr>
          <p:cNvPr id="218" name="Google Shape;218;p58"/>
          <p:cNvSpPr txBox="1"/>
          <p:nvPr>
            <p:ph idx="12" type="sldNum"/>
          </p:nvPr>
        </p:nvSpPr>
        <p:spPr>
          <a:xfrm>
            <a:off x="8458200" y="4455550"/>
            <a:ext cx="685800" cy="6879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showMasterSp="0">
  <p:cSld name="TITLE_AND_BODY_1_3">
    <p:bg>
      <p:bgPr>
        <a:solidFill>
          <a:schemeClr val="dk1"/>
        </a:solidFill>
      </p:bgPr>
    </p:bg>
    <p:spTree>
      <p:nvGrpSpPr>
        <p:cNvPr id="28" name="Shape 28"/>
        <p:cNvGrpSpPr/>
        <p:nvPr/>
      </p:nvGrpSpPr>
      <p:grpSpPr>
        <a:xfrm>
          <a:off x="0" y="0"/>
          <a:ext cx="0" cy="0"/>
          <a:chOff x="0" y="0"/>
          <a:chExt cx="0" cy="0"/>
        </a:xfrm>
      </p:grpSpPr>
      <p:sp>
        <p:nvSpPr>
          <p:cNvPr id="29" name="Google Shape;29;p33"/>
          <p:cNvSpPr txBox="1"/>
          <p:nvPr>
            <p:ph type="title"/>
          </p:nvPr>
        </p:nvSpPr>
        <p:spPr>
          <a:xfrm>
            <a:off x="682400" y="684400"/>
            <a:ext cx="7771200" cy="18345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1pPr>
            <a:lvl2pPr lvl="1"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2pPr>
            <a:lvl3pPr lvl="2"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3pPr>
            <a:lvl4pPr lvl="3"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4pPr>
            <a:lvl5pPr lvl="4"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5pPr>
            <a:lvl6pPr lvl="5"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6pPr>
            <a:lvl7pPr lvl="6"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7pPr>
            <a:lvl8pPr lvl="7"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8pPr>
            <a:lvl9pPr lvl="8"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9pPr>
          </a:lstStyle>
          <a:p/>
        </p:txBody>
      </p:sp>
      <p:sp>
        <p:nvSpPr>
          <p:cNvPr id="30" name="Google Shape;30;p33"/>
          <p:cNvSpPr txBox="1"/>
          <p:nvPr>
            <p:ph idx="1" type="subTitle"/>
          </p:nvPr>
        </p:nvSpPr>
        <p:spPr>
          <a:xfrm>
            <a:off x="682400" y="2714400"/>
            <a:ext cx="7771200" cy="3525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rgbClr val="FFFFFF"/>
              </a:buClr>
              <a:buSzPts val="1600"/>
              <a:buFont typeface="Poppins"/>
              <a:buNone/>
              <a:defRPr b="0" i="0" sz="1600" u="none" cap="none" strike="noStrike">
                <a:solidFill>
                  <a:srgbClr val="FFFFFF"/>
                </a:solidFill>
                <a:latin typeface="Poppins"/>
                <a:ea typeface="Poppins"/>
                <a:cs typeface="Poppins"/>
                <a:sym typeface="Poppins"/>
              </a:defRPr>
            </a:lvl1pPr>
            <a:lvl2pPr lvl="1" marR="0" rtl="0" algn="l">
              <a:lnSpc>
                <a:spcPct val="115000"/>
              </a:lnSpc>
              <a:spcBef>
                <a:spcPts val="0"/>
              </a:spcBef>
              <a:spcAft>
                <a:spcPts val="0"/>
              </a:spcAft>
              <a:buClr>
                <a:srgbClr val="000000"/>
              </a:buClr>
              <a:buSzPts val="1600"/>
              <a:buFont typeface="Poppins"/>
              <a:buNone/>
              <a:defRPr b="0" i="0" sz="1600" u="none" cap="none" strike="noStrike">
                <a:solidFill>
                  <a:srgbClr val="000000"/>
                </a:solidFill>
                <a:latin typeface="Poppins"/>
                <a:ea typeface="Poppins"/>
                <a:cs typeface="Poppins"/>
                <a:sym typeface="Poppins"/>
              </a:defRPr>
            </a:lvl2pPr>
            <a:lvl3pPr lvl="2" marR="0" rtl="0" algn="l">
              <a:lnSpc>
                <a:spcPct val="115000"/>
              </a:lnSpc>
              <a:spcBef>
                <a:spcPts val="0"/>
              </a:spcBef>
              <a:spcAft>
                <a:spcPts val="0"/>
              </a:spcAft>
              <a:buClr>
                <a:srgbClr val="000000"/>
              </a:buClr>
              <a:buSzPts val="1600"/>
              <a:buFont typeface="Poppins"/>
              <a:buNone/>
              <a:defRPr b="0" i="0" sz="1600" u="none" cap="none" strike="noStrike">
                <a:solidFill>
                  <a:srgbClr val="000000"/>
                </a:solidFill>
                <a:latin typeface="Poppins"/>
                <a:ea typeface="Poppins"/>
                <a:cs typeface="Poppins"/>
                <a:sym typeface="Poppins"/>
              </a:defRPr>
            </a:lvl3pPr>
            <a:lvl4pPr lvl="3" marR="0" rtl="0" algn="l">
              <a:lnSpc>
                <a:spcPct val="115000"/>
              </a:lnSpc>
              <a:spcBef>
                <a:spcPts val="0"/>
              </a:spcBef>
              <a:spcAft>
                <a:spcPts val="0"/>
              </a:spcAft>
              <a:buClr>
                <a:srgbClr val="000000"/>
              </a:buClr>
              <a:buSzPts val="1600"/>
              <a:buFont typeface="Poppins"/>
              <a:buNone/>
              <a:defRPr b="0" i="0" sz="1600" u="none" cap="none" strike="noStrike">
                <a:solidFill>
                  <a:srgbClr val="000000"/>
                </a:solidFill>
                <a:latin typeface="Poppins"/>
                <a:ea typeface="Poppins"/>
                <a:cs typeface="Poppins"/>
                <a:sym typeface="Poppins"/>
              </a:defRPr>
            </a:lvl4pPr>
            <a:lvl5pPr lvl="4" marR="0" rtl="0" algn="l">
              <a:lnSpc>
                <a:spcPct val="115000"/>
              </a:lnSpc>
              <a:spcBef>
                <a:spcPts val="0"/>
              </a:spcBef>
              <a:spcAft>
                <a:spcPts val="0"/>
              </a:spcAft>
              <a:buClr>
                <a:srgbClr val="000000"/>
              </a:buClr>
              <a:buSzPts val="1600"/>
              <a:buFont typeface="Poppins"/>
              <a:buNone/>
              <a:defRPr b="0" i="0" sz="1600" u="none" cap="none" strike="noStrike">
                <a:solidFill>
                  <a:srgbClr val="000000"/>
                </a:solidFill>
                <a:latin typeface="Poppins"/>
                <a:ea typeface="Poppins"/>
                <a:cs typeface="Poppins"/>
                <a:sym typeface="Poppins"/>
              </a:defRPr>
            </a:lvl5pPr>
            <a:lvl6pPr lvl="5" marR="0" rtl="0" algn="l">
              <a:lnSpc>
                <a:spcPct val="115000"/>
              </a:lnSpc>
              <a:spcBef>
                <a:spcPts val="0"/>
              </a:spcBef>
              <a:spcAft>
                <a:spcPts val="0"/>
              </a:spcAft>
              <a:buClr>
                <a:srgbClr val="000000"/>
              </a:buClr>
              <a:buSzPts val="1600"/>
              <a:buFont typeface="Poppins"/>
              <a:buNone/>
              <a:defRPr b="0" i="0" sz="1600" u="none" cap="none" strike="noStrike">
                <a:solidFill>
                  <a:srgbClr val="000000"/>
                </a:solidFill>
                <a:latin typeface="Poppins"/>
                <a:ea typeface="Poppins"/>
                <a:cs typeface="Poppins"/>
                <a:sym typeface="Poppins"/>
              </a:defRPr>
            </a:lvl6pPr>
            <a:lvl7pPr lvl="6" marR="0" rtl="0" algn="l">
              <a:lnSpc>
                <a:spcPct val="115000"/>
              </a:lnSpc>
              <a:spcBef>
                <a:spcPts val="0"/>
              </a:spcBef>
              <a:spcAft>
                <a:spcPts val="0"/>
              </a:spcAft>
              <a:buClr>
                <a:srgbClr val="000000"/>
              </a:buClr>
              <a:buSzPts val="1600"/>
              <a:buFont typeface="Poppins"/>
              <a:buNone/>
              <a:defRPr b="0" i="0" sz="1600" u="none" cap="none" strike="noStrike">
                <a:solidFill>
                  <a:srgbClr val="000000"/>
                </a:solidFill>
                <a:latin typeface="Poppins"/>
                <a:ea typeface="Poppins"/>
                <a:cs typeface="Poppins"/>
                <a:sym typeface="Poppins"/>
              </a:defRPr>
            </a:lvl7pPr>
            <a:lvl8pPr lvl="7" marR="0" rtl="0" algn="l">
              <a:lnSpc>
                <a:spcPct val="115000"/>
              </a:lnSpc>
              <a:spcBef>
                <a:spcPts val="0"/>
              </a:spcBef>
              <a:spcAft>
                <a:spcPts val="0"/>
              </a:spcAft>
              <a:buClr>
                <a:srgbClr val="000000"/>
              </a:buClr>
              <a:buSzPts val="1600"/>
              <a:buFont typeface="Poppins"/>
              <a:buNone/>
              <a:defRPr b="0" i="0" sz="1600" u="none" cap="none" strike="noStrike">
                <a:solidFill>
                  <a:srgbClr val="000000"/>
                </a:solidFill>
                <a:latin typeface="Poppins"/>
                <a:ea typeface="Poppins"/>
                <a:cs typeface="Poppins"/>
                <a:sym typeface="Poppins"/>
              </a:defRPr>
            </a:lvl8pPr>
            <a:lvl9pPr lvl="8" marR="0" rtl="0" algn="l">
              <a:lnSpc>
                <a:spcPct val="115000"/>
              </a:lnSpc>
              <a:spcBef>
                <a:spcPts val="0"/>
              </a:spcBef>
              <a:spcAft>
                <a:spcPts val="0"/>
              </a:spcAft>
              <a:buClr>
                <a:srgbClr val="000000"/>
              </a:buClr>
              <a:buSzPts val="1600"/>
              <a:buFont typeface="Poppins"/>
              <a:buNone/>
              <a:defRPr b="0" i="0" sz="1600" u="none" cap="none" strike="noStrike">
                <a:solidFill>
                  <a:srgbClr val="000000"/>
                </a:solidFill>
                <a:latin typeface="Poppins"/>
                <a:ea typeface="Poppins"/>
                <a:cs typeface="Poppins"/>
                <a:sym typeface="Poppins"/>
              </a:defRPr>
            </a:lvl9pPr>
          </a:lstStyle>
          <a:p/>
        </p:txBody>
      </p:sp>
      <p:pic>
        <p:nvPicPr>
          <p:cNvPr id="31" name="Google Shape;31;p33"/>
          <p:cNvPicPr preferRelativeResize="0"/>
          <p:nvPr/>
        </p:nvPicPr>
        <p:blipFill rotWithShape="1">
          <a:blip r:embed="rId2">
            <a:alphaModFix/>
          </a:blip>
          <a:srcRect b="0" l="0" r="0" t="0"/>
          <a:stretch/>
        </p:blipFill>
        <p:spPr>
          <a:xfrm>
            <a:off x="8000999" y="4663575"/>
            <a:ext cx="457198" cy="182351"/>
          </a:xfrm>
          <a:prstGeom prst="rect">
            <a:avLst/>
          </a:prstGeom>
          <a:noFill/>
          <a:ln>
            <a:noFill/>
          </a:ln>
        </p:spPr>
      </p:pic>
      <p:sp>
        <p:nvSpPr>
          <p:cNvPr id="32" name="Google Shape;32;p33"/>
          <p:cNvSpPr txBox="1"/>
          <p:nvPr>
            <p:ph idx="12" type="sldNum"/>
          </p:nvPr>
        </p:nvSpPr>
        <p:spPr>
          <a:xfrm>
            <a:off x="8458200" y="4455550"/>
            <a:ext cx="685800" cy="6156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grpSp>
        <p:nvGrpSpPr>
          <p:cNvPr id="33" name="Google Shape;33;p33"/>
          <p:cNvGrpSpPr/>
          <p:nvPr/>
        </p:nvGrpSpPr>
        <p:grpSpPr>
          <a:xfrm>
            <a:off x="0" y="5091201"/>
            <a:ext cx="9159645" cy="77700"/>
            <a:chOff x="15375" y="3803075"/>
            <a:chExt cx="9144100" cy="77700"/>
          </a:xfrm>
        </p:grpSpPr>
        <p:sp>
          <p:nvSpPr>
            <p:cNvPr id="34" name="Google Shape;34;p33"/>
            <p:cNvSpPr/>
            <p:nvPr/>
          </p:nvSpPr>
          <p:spPr>
            <a:xfrm>
              <a:off x="15375" y="3803075"/>
              <a:ext cx="2289300" cy="777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33"/>
            <p:cNvSpPr/>
            <p:nvPr/>
          </p:nvSpPr>
          <p:spPr>
            <a:xfrm>
              <a:off x="2298179" y="3803075"/>
              <a:ext cx="2289300" cy="777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33"/>
            <p:cNvSpPr/>
            <p:nvPr/>
          </p:nvSpPr>
          <p:spPr>
            <a:xfrm>
              <a:off x="4587371" y="3803075"/>
              <a:ext cx="2289300" cy="777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33"/>
            <p:cNvSpPr/>
            <p:nvPr/>
          </p:nvSpPr>
          <p:spPr>
            <a:xfrm>
              <a:off x="6870175" y="3803075"/>
              <a:ext cx="2289300" cy="777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showMasterSp="0">
  <p:cSld name="TITLE_AND_BODY_1_4">
    <p:bg>
      <p:bgPr>
        <a:solidFill>
          <a:schemeClr val="dk1"/>
        </a:solidFill>
      </p:bgPr>
    </p:bg>
    <p:spTree>
      <p:nvGrpSpPr>
        <p:cNvPr id="38" name="Shape 38"/>
        <p:cNvGrpSpPr/>
        <p:nvPr/>
      </p:nvGrpSpPr>
      <p:grpSpPr>
        <a:xfrm>
          <a:off x="0" y="0"/>
          <a:ext cx="0" cy="0"/>
          <a:chOff x="0" y="0"/>
          <a:chExt cx="0" cy="0"/>
        </a:xfrm>
      </p:grpSpPr>
      <p:sp>
        <p:nvSpPr>
          <p:cNvPr id="39" name="Google Shape;39;p34"/>
          <p:cNvSpPr txBox="1"/>
          <p:nvPr>
            <p:ph type="title"/>
          </p:nvPr>
        </p:nvSpPr>
        <p:spPr>
          <a:xfrm>
            <a:off x="682400" y="1983500"/>
            <a:ext cx="7771200" cy="6576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1pPr>
            <a:lvl2pPr lvl="1"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2pPr>
            <a:lvl3pPr lvl="2"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3pPr>
            <a:lvl4pPr lvl="3"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4pPr>
            <a:lvl5pPr lvl="4"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5pPr>
            <a:lvl6pPr lvl="5"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6pPr>
            <a:lvl7pPr lvl="6"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7pPr>
            <a:lvl8pPr lvl="7"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8pPr>
            <a:lvl9pPr lvl="8"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9pPr>
          </a:lstStyle>
          <a:p/>
        </p:txBody>
      </p:sp>
      <p:sp>
        <p:nvSpPr>
          <p:cNvPr id="40" name="Google Shape;40;p34"/>
          <p:cNvSpPr txBox="1"/>
          <p:nvPr>
            <p:ph idx="1" type="subTitle"/>
          </p:nvPr>
        </p:nvSpPr>
        <p:spPr>
          <a:xfrm>
            <a:off x="682400" y="2714400"/>
            <a:ext cx="7771200" cy="352500"/>
          </a:xfrm>
          <a:prstGeom prst="rect">
            <a:avLst/>
          </a:prstGeom>
          <a:noFill/>
          <a:ln>
            <a:noFill/>
          </a:ln>
        </p:spPr>
        <p:txBody>
          <a:bodyPr anchorCtr="0" anchor="t" bIns="0" lIns="365750" spcFirstLastPara="1" rIns="365750" wrap="square" tIns="0">
            <a:noAutofit/>
          </a:bodyPr>
          <a:lstStyle>
            <a:lvl1pPr lvl="0" marR="0" rtl="0" algn="ctr">
              <a:lnSpc>
                <a:spcPct val="115000"/>
              </a:lnSpc>
              <a:spcBef>
                <a:spcPts val="0"/>
              </a:spcBef>
              <a:spcAft>
                <a:spcPts val="0"/>
              </a:spcAft>
              <a:buClr>
                <a:srgbClr val="FFFFFF"/>
              </a:buClr>
              <a:buSzPts val="1600"/>
              <a:buFont typeface="Poppins"/>
              <a:buNone/>
              <a:defRPr b="0" i="0" sz="1600" u="none" cap="none" strike="noStrike">
                <a:solidFill>
                  <a:srgbClr val="FFFFFF"/>
                </a:solidFill>
                <a:latin typeface="Poppins"/>
                <a:ea typeface="Poppins"/>
                <a:cs typeface="Poppins"/>
                <a:sym typeface="Poppins"/>
              </a:defRPr>
            </a:lvl1pPr>
            <a:lvl2pPr lvl="1" marR="0" rtl="0" algn="l">
              <a:lnSpc>
                <a:spcPct val="115000"/>
              </a:lnSpc>
              <a:spcBef>
                <a:spcPts val="0"/>
              </a:spcBef>
              <a:spcAft>
                <a:spcPts val="0"/>
              </a:spcAft>
              <a:buClr>
                <a:srgbClr val="000000"/>
              </a:buClr>
              <a:buSzPts val="1600"/>
              <a:buFont typeface="Poppins Light"/>
              <a:buNone/>
              <a:defRPr b="0" i="0" sz="1600" u="none" cap="none" strike="noStrike">
                <a:solidFill>
                  <a:srgbClr val="000000"/>
                </a:solidFill>
                <a:latin typeface="Poppins Light"/>
                <a:ea typeface="Poppins Light"/>
                <a:cs typeface="Poppins Light"/>
                <a:sym typeface="Poppins Light"/>
              </a:defRPr>
            </a:lvl2pPr>
            <a:lvl3pPr lvl="2" marR="0" rtl="0" algn="l">
              <a:lnSpc>
                <a:spcPct val="115000"/>
              </a:lnSpc>
              <a:spcBef>
                <a:spcPts val="0"/>
              </a:spcBef>
              <a:spcAft>
                <a:spcPts val="0"/>
              </a:spcAft>
              <a:buClr>
                <a:srgbClr val="000000"/>
              </a:buClr>
              <a:buSzPts val="1600"/>
              <a:buFont typeface="Poppins Light"/>
              <a:buNone/>
              <a:defRPr b="0" i="0" sz="1600" u="none" cap="none" strike="noStrike">
                <a:solidFill>
                  <a:srgbClr val="000000"/>
                </a:solidFill>
                <a:latin typeface="Poppins Light"/>
                <a:ea typeface="Poppins Light"/>
                <a:cs typeface="Poppins Light"/>
                <a:sym typeface="Poppins Light"/>
              </a:defRPr>
            </a:lvl3pPr>
            <a:lvl4pPr lvl="3" marR="0" rtl="0" algn="l">
              <a:lnSpc>
                <a:spcPct val="115000"/>
              </a:lnSpc>
              <a:spcBef>
                <a:spcPts val="0"/>
              </a:spcBef>
              <a:spcAft>
                <a:spcPts val="0"/>
              </a:spcAft>
              <a:buClr>
                <a:srgbClr val="000000"/>
              </a:buClr>
              <a:buSzPts val="1600"/>
              <a:buFont typeface="Poppins Light"/>
              <a:buNone/>
              <a:defRPr b="0" i="0" sz="1600" u="none" cap="none" strike="noStrike">
                <a:solidFill>
                  <a:srgbClr val="000000"/>
                </a:solidFill>
                <a:latin typeface="Poppins Light"/>
                <a:ea typeface="Poppins Light"/>
                <a:cs typeface="Poppins Light"/>
                <a:sym typeface="Poppins Light"/>
              </a:defRPr>
            </a:lvl4pPr>
            <a:lvl5pPr lvl="4" marR="0" rtl="0" algn="l">
              <a:lnSpc>
                <a:spcPct val="115000"/>
              </a:lnSpc>
              <a:spcBef>
                <a:spcPts val="0"/>
              </a:spcBef>
              <a:spcAft>
                <a:spcPts val="0"/>
              </a:spcAft>
              <a:buClr>
                <a:srgbClr val="000000"/>
              </a:buClr>
              <a:buSzPts val="1600"/>
              <a:buFont typeface="Poppins Light"/>
              <a:buNone/>
              <a:defRPr b="0" i="0" sz="1600" u="none" cap="none" strike="noStrike">
                <a:solidFill>
                  <a:srgbClr val="000000"/>
                </a:solidFill>
                <a:latin typeface="Poppins Light"/>
                <a:ea typeface="Poppins Light"/>
                <a:cs typeface="Poppins Light"/>
                <a:sym typeface="Poppins Light"/>
              </a:defRPr>
            </a:lvl5pPr>
            <a:lvl6pPr lvl="5" marR="0" rtl="0" algn="l">
              <a:lnSpc>
                <a:spcPct val="115000"/>
              </a:lnSpc>
              <a:spcBef>
                <a:spcPts val="0"/>
              </a:spcBef>
              <a:spcAft>
                <a:spcPts val="0"/>
              </a:spcAft>
              <a:buClr>
                <a:srgbClr val="000000"/>
              </a:buClr>
              <a:buSzPts val="1600"/>
              <a:buFont typeface="Poppins Light"/>
              <a:buNone/>
              <a:defRPr b="0" i="0" sz="1600" u="none" cap="none" strike="noStrike">
                <a:solidFill>
                  <a:srgbClr val="000000"/>
                </a:solidFill>
                <a:latin typeface="Poppins Light"/>
                <a:ea typeface="Poppins Light"/>
                <a:cs typeface="Poppins Light"/>
                <a:sym typeface="Poppins Light"/>
              </a:defRPr>
            </a:lvl6pPr>
            <a:lvl7pPr lvl="6" marR="0" rtl="0" algn="l">
              <a:lnSpc>
                <a:spcPct val="115000"/>
              </a:lnSpc>
              <a:spcBef>
                <a:spcPts val="0"/>
              </a:spcBef>
              <a:spcAft>
                <a:spcPts val="0"/>
              </a:spcAft>
              <a:buClr>
                <a:srgbClr val="000000"/>
              </a:buClr>
              <a:buSzPts val="1600"/>
              <a:buFont typeface="Poppins Light"/>
              <a:buNone/>
              <a:defRPr b="0" i="0" sz="1600" u="none" cap="none" strike="noStrike">
                <a:solidFill>
                  <a:srgbClr val="000000"/>
                </a:solidFill>
                <a:latin typeface="Poppins Light"/>
                <a:ea typeface="Poppins Light"/>
                <a:cs typeface="Poppins Light"/>
                <a:sym typeface="Poppins Light"/>
              </a:defRPr>
            </a:lvl7pPr>
            <a:lvl8pPr lvl="7" marR="0" rtl="0" algn="l">
              <a:lnSpc>
                <a:spcPct val="115000"/>
              </a:lnSpc>
              <a:spcBef>
                <a:spcPts val="0"/>
              </a:spcBef>
              <a:spcAft>
                <a:spcPts val="0"/>
              </a:spcAft>
              <a:buClr>
                <a:srgbClr val="000000"/>
              </a:buClr>
              <a:buSzPts val="1600"/>
              <a:buFont typeface="Poppins Light"/>
              <a:buNone/>
              <a:defRPr b="0" i="0" sz="1600" u="none" cap="none" strike="noStrike">
                <a:solidFill>
                  <a:srgbClr val="000000"/>
                </a:solidFill>
                <a:latin typeface="Poppins Light"/>
                <a:ea typeface="Poppins Light"/>
                <a:cs typeface="Poppins Light"/>
                <a:sym typeface="Poppins Light"/>
              </a:defRPr>
            </a:lvl8pPr>
            <a:lvl9pPr lvl="8" marR="0" rtl="0" algn="l">
              <a:lnSpc>
                <a:spcPct val="115000"/>
              </a:lnSpc>
              <a:spcBef>
                <a:spcPts val="0"/>
              </a:spcBef>
              <a:spcAft>
                <a:spcPts val="0"/>
              </a:spcAft>
              <a:buClr>
                <a:srgbClr val="000000"/>
              </a:buClr>
              <a:buSzPts val="1600"/>
              <a:buFont typeface="Poppins Light"/>
              <a:buNone/>
              <a:defRPr b="0" i="0" sz="1600" u="none" cap="none" strike="noStrike">
                <a:solidFill>
                  <a:srgbClr val="000000"/>
                </a:solidFill>
                <a:latin typeface="Poppins Light"/>
                <a:ea typeface="Poppins Light"/>
                <a:cs typeface="Poppins Light"/>
                <a:sym typeface="Poppins Light"/>
              </a:defRPr>
            </a:lvl9pPr>
          </a:lstStyle>
          <a:p/>
        </p:txBody>
      </p:sp>
      <p:sp>
        <p:nvSpPr>
          <p:cNvPr id="41" name="Google Shape;41;p34"/>
          <p:cNvSpPr txBox="1"/>
          <p:nvPr>
            <p:ph idx="12" type="sldNum"/>
          </p:nvPr>
        </p:nvSpPr>
        <p:spPr>
          <a:xfrm>
            <a:off x="8458200" y="4455550"/>
            <a:ext cx="685800" cy="6156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showMasterSp="0">
  <p:cSld name="TITLE_AND_BODY_1_3_1">
    <p:bg>
      <p:bgPr>
        <a:solidFill>
          <a:srgbClr val="242424"/>
        </a:solidFill>
      </p:bgPr>
    </p:bg>
    <p:spTree>
      <p:nvGrpSpPr>
        <p:cNvPr id="42" name="Shape 42"/>
        <p:cNvGrpSpPr/>
        <p:nvPr/>
      </p:nvGrpSpPr>
      <p:grpSpPr>
        <a:xfrm>
          <a:off x="0" y="0"/>
          <a:ext cx="0" cy="0"/>
          <a:chOff x="0" y="0"/>
          <a:chExt cx="0" cy="0"/>
        </a:xfrm>
      </p:grpSpPr>
      <p:pic>
        <p:nvPicPr>
          <p:cNvPr id="43" name="Google Shape;43;p35"/>
          <p:cNvPicPr preferRelativeResize="0"/>
          <p:nvPr/>
        </p:nvPicPr>
        <p:blipFill rotWithShape="1">
          <a:blip r:embed="rId2">
            <a:alphaModFix/>
          </a:blip>
          <a:srcRect b="0" l="0" r="0" t="0"/>
          <a:stretch/>
        </p:blipFill>
        <p:spPr>
          <a:xfrm>
            <a:off x="0" y="0"/>
            <a:ext cx="9173986" cy="5162874"/>
          </a:xfrm>
          <a:prstGeom prst="rect">
            <a:avLst/>
          </a:prstGeom>
          <a:noFill/>
          <a:ln>
            <a:noFill/>
          </a:ln>
        </p:spPr>
      </p:pic>
      <p:sp>
        <p:nvSpPr>
          <p:cNvPr id="44" name="Google Shape;44;p35"/>
          <p:cNvSpPr txBox="1"/>
          <p:nvPr>
            <p:ph idx="12" type="sldNum"/>
          </p:nvPr>
        </p:nvSpPr>
        <p:spPr>
          <a:xfrm>
            <a:off x="8458200" y="4455550"/>
            <a:ext cx="685800" cy="6156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p:cSld name="CUSTOM_6">
    <p:spTree>
      <p:nvGrpSpPr>
        <p:cNvPr id="45" name="Shape 45"/>
        <p:cNvGrpSpPr/>
        <p:nvPr/>
      </p:nvGrpSpPr>
      <p:grpSpPr>
        <a:xfrm>
          <a:off x="0" y="0"/>
          <a:ext cx="0" cy="0"/>
          <a:chOff x="0" y="0"/>
          <a:chExt cx="0" cy="0"/>
        </a:xfrm>
      </p:grpSpPr>
      <p:pic>
        <p:nvPicPr>
          <p:cNvPr id="46" name="Google Shape;46;p36"/>
          <p:cNvPicPr preferRelativeResize="0"/>
          <p:nvPr/>
        </p:nvPicPr>
        <p:blipFill rotWithShape="1">
          <a:blip r:embed="rId2">
            <a:alphaModFix/>
          </a:blip>
          <a:srcRect b="0" l="298" r="288" t="0"/>
          <a:stretch/>
        </p:blipFill>
        <p:spPr>
          <a:xfrm>
            <a:off x="2225" y="0"/>
            <a:ext cx="9143997" cy="5174050"/>
          </a:xfrm>
          <a:prstGeom prst="rect">
            <a:avLst/>
          </a:prstGeom>
          <a:noFill/>
          <a:ln>
            <a:noFill/>
          </a:ln>
        </p:spPr>
      </p:pic>
      <p:sp>
        <p:nvSpPr>
          <p:cNvPr id="47" name="Google Shape;47;p36"/>
          <p:cNvSpPr txBox="1"/>
          <p:nvPr>
            <p:ph type="title"/>
          </p:nvPr>
        </p:nvSpPr>
        <p:spPr>
          <a:xfrm>
            <a:off x="685950" y="1573400"/>
            <a:ext cx="3657600" cy="3453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1"/>
              </a:buClr>
              <a:buSzPts val="2400"/>
              <a:buFont typeface="Poppins ExtraBold"/>
              <a:buNone/>
              <a:defRPr b="0" i="0" sz="2400" u="none" cap="none" strike="noStrike">
                <a:solidFill>
                  <a:schemeClr val="dk1"/>
                </a:solidFill>
                <a:latin typeface="Poppins ExtraBold"/>
                <a:ea typeface="Poppins ExtraBold"/>
                <a:cs typeface="Poppins ExtraBold"/>
                <a:sym typeface="Poppins ExtraBold"/>
              </a:defRPr>
            </a:lvl1pPr>
            <a:lvl2pPr lvl="1" marR="0" rtl="0" algn="l">
              <a:lnSpc>
                <a:spcPct val="100000"/>
              </a:lnSpc>
              <a:spcBef>
                <a:spcPts val="0"/>
              </a:spcBef>
              <a:spcAft>
                <a:spcPts val="0"/>
              </a:spcAft>
              <a:buClr>
                <a:schemeClr val="dk1"/>
              </a:buClr>
              <a:buSzPts val="2400"/>
              <a:buFont typeface="Poppins ExtraBold"/>
              <a:buNone/>
              <a:defRPr b="0" i="0" sz="2400" u="none" cap="none" strike="noStrike">
                <a:solidFill>
                  <a:schemeClr val="dk1"/>
                </a:solidFill>
                <a:latin typeface="Poppins ExtraBold"/>
                <a:ea typeface="Poppins ExtraBold"/>
                <a:cs typeface="Poppins ExtraBold"/>
                <a:sym typeface="Poppins ExtraBold"/>
              </a:defRPr>
            </a:lvl2pPr>
            <a:lvl3pPr lvl="2" marR="0" rtl="0" algn="l">
              <a:lnSpc>
                <a:spcPct val="100000"/>
              </a:lnSpc>
              <a:spcBef>
                <a:spcPts val="0"/>
              </a:spcBef>
              <a:spcAft>
                <a:spcPts val="0"/>
              </a:spcAft>
              <a:buClr>
                <a:schemeClr val="dk1"/>
              </a:buClr>
              <a:buSzPts val="2400"/>
              <a:buFont typeface="Poppins ExtraBold"/>
              <a:buNone/>
              <a:defRPr b="0" i="0" sz="2400" u="none" cap="none" strike="noStrike">
                <a:solidFill>
                  <a:schemeClr val="dk1"/>
                </a:solidFill>
                <a:latin typeface="Poppins ExtraBold"/>
                <a:ea typeface="Poppins ExtraBold"/>
                <a:cs typeface="Poppins ExtraBold"/>
                <a:sym typeface="Poppins ExtraBold"/>
              </a:defRPr>
            </a:lvl3pPr>
            <a:lvl4pPr lvl="3" marR="0" rtl="0" algn="l">
              <a:lnSpc>
                <a:spcPct val="100000"/>
              </a:lnSpc>
              <a:spcBef>
                <a:spcPts val="0"/>
              </a:spcBef>
              <a:spcAft>
                <a:spcPts val="0"/>
              </a:spcAft>
              <a:buClr>
                <a:schemeClr val="dk1"/>
              </a:buClr>
              <a:buSzPts val="2400"/>
              <a:buFont typeface="Poppins ExtraBold"/>
              <a:buNone/>
              <a:defRPr b="0" i="0" sz="2400" u="none" cap="none" strike="noStrike">
                <a:solidFill>
                  <a:schemeClr val="dk1"/>
                </a:solidFill>
                <a:latin typeface="Poppins ExtraBold"/>
                <a:ea typeface="Poppins ExtraBold"/>
                <a:cs typeface="Poppins ExtraBold"/>
                <a:sym typeface="Poppins ExtraBold"/>
              </a:defRPr>
            </a:lvl4pPr>
            <a:lvl5pPr lvl="4" marR="0" rtl="0" algn="l">
              <a:lnSpc>
                <a:spcPct val="100000"/>
              </a:lnSpc>
              <a:spcBef>
                <a:spcPts val="0"/>
              </a:spcBef>
              <a:spcAft>
                <a:spcPts val="0"/>
              </a:spcAft>
              <a:buClr>
                <a:schemeClr val="dk1"/>
              </a:buClr>
              <a:buSzPts val="2400"/>
              <a:buFont typeface="Poppins ExtraBold"/>
              <a:buNone/>
              <a:defRPr b="0" i="0" sz="2400" u="none" cap="none" strike="noStrike">
                <a:solidFill>
                  <a:schemeClr val="dk1"/>
                </a:solidFill>
                <a:latin typeface="Poppins ExtraBold"/>
                <a:ea typeface="Poppins ExtraBold"/>
                <a:cs typeface="Poppins ExtraBold"/>
                <a:sym typeface="Poppins ExtraBold"/>
              </a:defRPr>
            </a:lvl5pPr>
            <a:lvl6pPr lvl="5" marR="0" rtl="0" algn="l">
              <a:lnSpc>
                <a:spcPct val="100000"/>
              </a:lnSpc>
              <a:spcBef>
                <a:spcPts val="0"/>
              </a:spcBef>
              <a:spcAft>
                <a:spcPts val="0"/>
              </a:spcAft>
              <a:buClr>
                <a:schemeClr val="dk1"/>
              </a:buClr>
              <a:buSzPts val="2400"/>
              <a:buFont typeface="Poppins ExtraBold"/>
              <a:buNone/>
              <a:defRPr b="0" i="0" sz="2400" u="none" cap="none" strike="noStrike">
                <a:solidFill>
                  <a:schemeClr val="dk1"/>
                </a:solidFill>
                <a:latin typeface="Poppins ExtraBold"/>
                <a:ea typeface="Poppins ExtraBold"/>
                <a:cs typeface="Poppins ExtraBold"/>
                <a:sym typeface="Poppins ExtraBold"/>
              </a:defRPr>
            </a:lvl6pPr>
            <a:lvl7pPr lvl="6" marR="0" rtl="0" algn="l">
              <a:lnSpc>
                <a:spcPct val="100000"/>
              </a:lnSpc>
              <a:spcBef>
                <a:spcPts val="0"/>
              </a:spcBef>
              <a:spcAft>
                <a:spcPts val="0"/>
              </a:spcAft>
              <a:buClr>
                <a:schemeClr val="dk1"/>
              </a:buClr>
              <a:buSzPts val="2400"/>
              <a:buFont typeface="Poppins ExtraBold"/>
              <a:buNone/>
              <a:defRPr b="0" i="0" sz="2400" u="none" cap="none" strike="noStrike">
                <a:solidFill>
                  <a:schemeClr val="dk1"/>
                </a:solidFill>
                <a:latin typeface="Poppins ExtraBold"/>
                <a:ea typeface="Poppins ExtraBold"/>
                <a:cs typeface="Poppins ExtraBold"/>
                <a:sym typeface="Poppins ExtraBold"/>
              </a:defRPr>
            </a:lvl7pPr>
            <a:lvl8pPr lvl="7" marR="0" rtl="0" algn="l">
              <a:lnSpc>
                <a:spcPct val="100000"/>
              </a:lnSpc>
              <a:spcBef>
                <a:spcPts val="0"/>
              </a:spcBef>
              <a:spcAft>
                <a:spcPts val="0"/>
              </a:spcAft>
              <a:buClr>
                <a:schemeClr val="dk1"/>
              </a:buClr>
              <a:buSzPts val="2400"/>
              <a:buFont typeface="Poppins ExtraBold"/>
              <a:buNone/>
              <a:defRPr b="0" i="0" sz="2400" u="none" cap="none" strike="noStrike">
                <a:solidFill>
                  <a:schemeClr val="dk1"/>
                </a:solidFill>
                <a:latin typeface="Poppins ExtraBold"/>
                <a:ea typeface="Poppins ExtraBold"/>
                <a:cs typeface="Poppins ExtraBold"/>
                <a:sym typeface="Poppins ExtraBold"/>
              </a:defRPr>
            </a:lvl8pPr>
            <a:lvl9pPr lvl="8" marR="0" rtl="0" algn="l">
              <a:lnSpc>
                <a:spcPct val="100000"/>
              </a:lnSpc>
              <a:spcBef>
                <a:spcPts val="0"/>
              </a:spcBef>
              <a:spcAft>
                <a:spcPts val="0"/>
              </a:spcAft>
              <a:buClr>
                <a:schemeClr val="dk1"/>
              </a:buClr>
              <a:buSzPts val="2400"/>
              <a:buFont typeface="Poppins ExtraBold"/>
              <a:buNone/>
              <a:defRPr b="0" i="0" sz="2400" u="none" cap="none" strike="noStrike">
                <a:solidFill>
                  <a:schemeClr val="dk1"/>
                </a:solidFill>
                <a:latin typeface="Poppins ExtraBold"/>
                <a:ea typeface="Poppins ExtraBold"/>
                <a:cs typeface="Poppins ExtraBold"/>
                <a:sym typeface="Poppins ExtraBold"/>
              </a:defRPr>
            </a:lvl9pPr>
          </a:lstStyle>
          <a:p/>
        </p:txBody>
      </p:sp>
      <p:sp>
        <p:nvSpPr>
          <p:cNvPr id="48" name="Google Shape;48;p36"/>
          <p:cNvSpPr txBox="1"/>
          <p:nvPr>
            <p:ph idx="1" type="body"/>
          </p:nvPr>
        </p:nvSpPr>
        <p:spPr>
          <a:xfrm>
            <a:off x="685800" y="2139676"/>
            <a:ext cx="3657600" cy="2316000"/>
          </a:xfrm>
          <a:prstGeom prst="rect">
            <a:avLst/>
          </a:prstGeom>
          <a:noFill/>
          <a:ln>
            <a:noFill/>
          </a:ln>
        </p:spPr>
        <p:txBody>
          <a:bodyPr anchorCtr="0" anchor="t" bIns="0" lIns="0" spcFirstLastPara="1" rIns="0" wrap="square" tIns="0">
            <a:noAutofit/>
          </a:bodyPr>
          <a:lstStyle>
            <a:lvl1pPr indent="-298450" lvl="0" marL="457200" marR="0" rtl="0" algn="l">
              <a:lnSpc>
                <a:spcPct val="115000"/>
              </a:lnSpc>
              <a:spcBef>
                <a:spcPts val="0"/>
              </a:spcBef>
              <a:spcAft>
                <a:spcPts val="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1pPr>
            <a:lvl2pPr indent="-298450" lvl="1" marL="914400" marR="0" rtl="0" algn="l">
              <a:lnSpc>
                <a:spcPct val="115000"/>
              </a:lnSpc>
              <a:spcBef>
                <a:spcPts val="1000"/>
              </a:spcBef>
              <a:spcAft>
                <a:spcPts val="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2pPr>
            <a:lvl3pPr indent="-298450" lvl="2" marL="1371600" marR="0" rtl="0" algn="l">
              <a:lnSpc>
                <a:spcPct val="115000"/>
              </a:lnSpc>
              <a:spcBef>
                <a:spcPts val="1000"/>
              </a:spcBef>
              <a:spcAft>
                <a:spcPts val="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3pPr>
            <a:lvl4pPr indent="-298450" lvl="3" marL="1828800" marR="0" rtl="0" algn="l">
              <a:lnSpc>
                <a:spcPct val="115000"/>
              </a:lnSpc>
              <a:spcBef>
                <a:spcPts val="1000"/>
              </a:spcBef>
              <a:spcAft>
                <a:spcPts val="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4pPr>
            <a:lvl5pPr indent="-298450" lvl="4" marL="2286000" marR="0" rtl="0" algn="l">
              <a:lnSpc>
                <a:spcPct val="115000"/>
              </a:lnSpc>
              <a:spcBef>
                <a:spcPts val="1000"/>
              </a:spcBef>
              <a:spcAft>
                <a:spcPts val="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5pPr>
            <a:lvl6pPr indent="-298450" lvl="5" marL="2743200" marR="0" rtl="0" algn="l">
              <a:lnSpc>
                <a:spcPct val="115000"/>
              </a:lnSpc>
              <a:spcBef>
                <a:spcPts val="1000"/>
              </a:spcBef>
              <a:spcAft>
                <a:spcPts val="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6pPr>
            <a:lvl7pPr indent="-298450" lvl="6" marL="3200400" marR="0" rtl="0" algn="l">
              <a:lnSpc>
                <a:spcPct val="115000"/>
              </a:lnSpc>
              <a:spcBef>
                <a:spcPts val="1000"/>
              </a:spcBef>
              <a:spcAft>
                <a:spcPts val="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7pPr>
            <a:lvl8pPr indent="-298450" lvl="7" marL="3657600" marR="0" rtl="0" algn="l">
              <a:lnSpc>
                <a:spcPct val="115000"/>
              </a:lnSpc>
              <a:spcBef>
                <a:spcPts val="1000"/>
              </a:spcBef>
              <a:spcAft>
                <a:spcPts val="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8pPr>
            <a:lvl9pPr indent="-298450" lvl="8" marL="4114800" marR="0" rtl="0" algn="l">
              <a:lnSpc>
                <a:spcPct val="115000"/>
              </a:lnSpc>
              <a:spcBef>
                <a:spcPts val="1000"/>
              </a:spcBef>
              <a:spcAft>
                <a:spcPts val="100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9pPr>
          </a:lstStyle>
          <a:p/>
        </p:txBody>
      </p:sp>
      <p:sp>
        <p:nvSpPr>
          <p:cNvPr id="49" name="Google Shape;49;p36"/>
          <p:cNvSpPr txBox="1"/>
          <p:nvPr>
            <p:ph idx="12" type="sldNum"/>
          </p:nvPr>
        </p:nvSpPr>
        <p:spPr>
          <a:xfrm>
            <a:off x="8458200" y="4455550"/>
            <a:ext cx="685800" cy="6156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1 1" showMasterSp="0">
  <p:cSld name="TITLE_AND_BODY_1_3_1_1_1">
    <p:bg>
      <p:bgPr>
        <a:solidFill>
          <a:srgbClr val="242424"/>
        </a:solidFill>
      </p:bgPr>
    </p:bg>
    <p:spTree>
      <p:nvGrpSpPr>
        <p:cNvPr id="50" name="Shape 50"/>
        <p:cNvGrpSpPr/>
        <p:nvPr/>
      </p:nvGrpSpPr>
      <p:grpSpPr>
        <a:xfrm>
          <a:off x="0" y="0"/>
          <a:ext cx="0" cy="0"/>
          <a:chOff x="0" y="0"/>
          <a:chExt cx="0" cy="0"/>
        </a:xfrm>
      </p:grpSpPr>
      <p:pic>
        <p:nvPicPr>
          <p:cNvPr id="51" name="Google Shape;51;p37"/>
          <p:cNvPicPr preferRelativeResize="0"/>
          <p:nvPr/>
        </p:nvPicPr>
        <p:blipFill rotWithShape="1">
          <a:blip r:embed="rId2">
            <a:alphaModFix/>
          </a:blip>
          <a:srcRect b="208" l="0" r="0" t="209"/>
          <a:stretch/>
        </p:blipFill>
        <p:spPr>
          <a:xfrm>
            <a:off x="-38450" y="-20800"/>
            <a:ext cx="9219476" cy="5164324"/>
          </a:xfrm>
          <a:prstGeom prst="rect">
            <a:avLst/>
          </a:prstGeom>
          <a:noFill/>
          <a:ln>
            <a:noFill/>
          </a:ln>
        </p:spPr>
      </p:pic>
      <p:sp>
        <p:nvSpPr>
          <p:cNvPr id="52" name="Google Shape;52;p37"/>
          <p:cNvSpPr txBox="1"/>
          <p:nvPr>
            <p:ph idx="12" type="sldNum"/>
          </p:nvPr>
        </p:nvSpPr>
        <p:spPr>
          <a:xfrm>
            <a:off x="8458200" y="4455550"/>
            <a:ext cx="685800" cy="6156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_AND_BODY_1">
    <p:bg>
      <p:bgPr>
        <a:solidFill>
          <a:schemeClr val="dk1"/>
        </a:solidFill>
      </p:bgPr>
    </p:bg>
    <p:spTree>
      <p:nvGrpSpPr>
        <p:cNvPr id="53" name="Shape 53"/>
        <p:cNvGrpSpPr/>
        <p:nvPr/>
      </p:nvGrpSpPr>
      <p:grpSpPr>
        <a:xfrm>
          <a:off x="0" y="0"/>
          <a:ext cx="0" cy="0"/>
          <a:chOff x="0" y="0"/>
          <a:chExt cx="0" cy="0"/>
        </a:xfrm>
      </p:grpSpPr>
      <p:sp>
        <p:nvSpPr>
          <p:cNvPr id="54" name="Google Shape;54;p38"/>
          <p:cNvSpPr txBox="1"/>
          <p:nvPr>
            <p:ph type="title"/>
          </p:nvPr>
        </p:nvSpPr>
        <p:spPr>
          <a:xfrm>
            <a:off x="682400" y="1983500"/>
            <a:ext cx="7771200" cy="6576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1pPr>
            <a:lvl2pPr lvl="1"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2pPr>
            <a:lvl3pPr lvl="2"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3pPr>
            <a:lvl4pPr lvl="3"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4pPr>
            <a:lvl5pPr lvl="4"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5pPr>
            <a:lvl6pPr lvl="5"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6pPr>
            <a:lvl7pPr lvl="6"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7pPr>
            <a:lvl8pPr lvl="7"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8pPr>
            <a:lvl9pPr lvl="8" marR="0" rtl="0" algn="l">
              <a:lnSpc>
                <a:spcPct val="100000"/>
              </a:lnSpc>
              <a:spcBef>
                <a:spcPts val="0"/>
              </a:spcBef>
              <a:spcAft>
                <a:spcPts val="0"/>
              </a:spcAft>
              <a:buClr>
                <a:srgbClr val="FFFFFF"/>
              </a:buClr>
              <a:buSzPts val="3200"/>
              <a:buFont typeface="Poppins ExtraBold"/>
              <a:buNone/>
              <a:defRPr b="0" i="0" sz="3200" u="none" cap="none" strike="noStrike">
                <a:solidFill>
                  <a:srgbClr val="FFFFFF"/>
                </a:solidFill>
                <a:latin typeface="Poppins ExtraBold"/>
                <a:ea typeface="Poppins ExtraBold"/>
                <a:cs typeface="Poppins ExtraBold"/>
                <a:sym typeface="Poppins ExtraBold"/>
              </a:defRPr>
            </a:lvl9pPr>
          </a:lstStyle>
          <a:p/>
        </p:txBody>
      </p:sp>
      <p:sp>
        <p:nvSpPr>
          <p:cNvPr id="55" name="Google Shape;55;p38"/>
          <p:cNvSpPr txBox="1"/>
          <p:nvPr>
            <p:ph idx="1" type="subTitle"/>
          </p:nvPr>
        </p:nvSpPr>
        <p:spPr>
          <a:xfrm>
            <a:off x="682400" y="2714400"/>
            <a:ext cx="7771200" cy="352500"/>
          </a:xfrm>
          <a:prstGeom prst="rect">
            <a:avLst/>
          </a:prstGeom>
          <a:noFill/>
          <a:ln>
            <a:noFill/>
          </a:ln>
        </p:spPr>
        <p:txBody>
          <a:bodyPr anchorCtr="0" anchor="t" bIns="0" lIns="365750" spcFirstLastPara="1" rIns="365750" wrap="square" tIns="0">
            <a:noAutofit/>
          </a:bodyPr>
          <a:lstStyle>
            <a:lvl1pPr lvl="0" marR="0" rtl="0" algn="ctr">
              <a:lnSpc>
                <a:spcPct val="115000"/>
              </a:lnSpc>
              <a:spcBef>
                <a:spcPts val="0"/>
              </a:spcBef>
              <a:spcAft>
                <a:spcPts val="0"/>
              </a:spcAft>
              <a:buClr>
                <a:srgbClr val="FFFFFF"/>
              </a:buClr>
              <a:buSzPts val="1600"/>
              <a:buFont typeface="Poppins"/>
              <a:buNone/>
              <a:defRPr b="0" i="0" sz="1600" u="none" cap="none" strike="noStrike">
                <a:solidFill>
                  <a:srgbClr val="FFFFFF"/>
                </a:solidFill>
                <a:latin typeface="Poppins"/>
                <a:ea typeface="Poppins"/>
                <a:cs typeface="Poppins"/>
                <a:sym typeface="Poppins"/>
              </a:defRPr>
            </a:lvl1pPr>
            <a:lvl2pPr lvl="1" marR="0" rtl="0" algn="l">
              <a:lnSpc>
                <a:spcPct val="115000"/>
              </a:lnSpc>
              <a:spcBef>
                <a:spcPts val="0"/>
              </a:spcBef>
              <a:spcAft>
                <a:spcPts val="0"/>
              </a:spcAft>
              <a:buClr>
                <a:srgbClr val="000000"/>
              </a:buClr>
              <a:buSzPts val="1600"/>
              <a:buFont typeface="Poppins Light"/>
              <a:buNone/>
              <a:defRPr b="0" i="0" sz="1600" u="none" cap="none" strike="noStrike">
                <a:solidFill>
                  <a:srgbClr val="000000"/>
                </a:solidFill>
                <a:latin typeface="Poppins Light"/>
                <a:ea typeface="Poppins Light"/>
                <a:cs typeface="Poppins Light"/>
                <a:sym typeface="Poppins Light"/>
              </a:defRPr>
            </a:lvl2pPr>
            <a:lvl3pPr lvl="2" marR="0" rtl="0" algn="l">
              <a:lnSpc>
                <a:spcPct val="115000"/>
              </a:lnSpc>
              <a:spcBef>
                <a:spcPts val="0"/>
              </a:spcBef>
              <a:spcAft>
                <a:spcPts val="0"/>
              </a:spcAft>
              <a:buClr>
                <a:srgbClr val="000000"/>
              </a:buClr>
              <a:buSzPts val="1600"/>
              <a:buFont typeface="Poppins Light"/>
              <a:buNone/>
              <a:defRPr b="0" i="0" sz="1600" u="none" cap="none" strike="noStrike">
                <a:solidFill>
                  <a:srgbClr val="000000"/>
                </a:solidFill>
                <a:latin typeface="Poppins Light"/>
                <a:ea typeface="Poppins Light"/>
                <a:cs typeface="Poppins Light"/>
                <a:sym typeface="Poppins Light"/>
              </a:defRPr>
            </a:lvl3pPr>
            <a:lvl4pPr lvl="3" marR="0" rtl="0" algn="l">
              <a:lnSpc>
                <a:spcPct val="115000"/>
              </a:lnSpc>
              <a:spcBef>
                <a:spcPts val="0"/>
              </a:spcBef>
              <a:spcAft>
                <a:spcPts val="0"/>
              </a:spcAft>
              <a:buClr>
                <a:srgbClr val="000000"/>
              </a:buClr>
              <a:buSzPts val="1600"/>
              <a:buFont typeface="Poppins Light"/>
              <a:buNone/>
              <a:defRPr b="0" i="0" sz="1600" u="none" cap="none" strike="noStrike">
                <a:solidFill>
                  <a:srgbClr val="000000"/>
                </a:solidFill>
                <a:latin typeface="Poppins Light"/>
                <a:ea typeface="Poppins Light"/>
                <a:cs typeface="Poppins Light"/>
                <a:sym typeface="Poppins Light"/>
              </a:defRPr>
            </a:lvl4pPr>
            <a:lvl5pPr lvl="4" marR="0" rtl="0" algn="l">
              <a:lnSpc>
                <a:spcPct val="115000"/>
              </a:lnSpc>
              <a:spcBef>
                <a:spcPts val="0"/>
              </a:spcBef>
              <a:spcAft>
                <a:spcPts val="0"/>
              </a:spcAft>
              <a:buClr>
                <a:srgbClr val="000000"/>
              </a:buClr>
              <a:buSzPts val="1600"/>
              <a:buFont typeface="Poppins Light"/>
              <a:buNone/>
              <a:defRPr b="0" i="0" sz="1600" u="none" cap="none" strike="noStrike">
                <a:solidFill>
                  <a:srgbClr val="000000"/>
                </a:solidFill>
                <a:latin typeface="Poppins Light"/>
                <a:ea typeface="Poppins Light"/>
                <a:cs typeface="Poppins Light"/>
                <a:sym typeface="Poppins Light"/>
              </a:defRPr>
            </a:lvl5pPr>
            <a:lvl6pPr lvl="5" marR="0" rtl="0" algn="l">
              <a:lnSpc>
                <a:spcPct val="115000"/>
              </a:lnSpc>
              <a:spcBef>
                <a:spcPts val="0"/>
              </a:spcBef>
              <a:spcAft>
                <a:spcPts val="0"/>
              </a:spcAft>
              <a:buClr>
                <a:srgbClr val="000000"/>
              </a:buClr>
              <a:buSzPts val="1600"/>
              <a:buFont typeface="Poppins Light"/>
              <a:buNone/>
              <a:defRPr b="0" i="0" sz="1600" u="none" cap="none" strike="noStrike">
                <a:solidFill>
                  <a:srgbClr val="000000"/>
                </a:solidFill>
                <a:latin typeface="Poppins Light"/>
                <a:ea typeface="Poppins Light"/>
                <a:cs typeface="Poppins Light"/>
                <a:sym typeface="Poppins Light"/>
              </a:defRPr>
            </a:lvl6pPr>
            <a:lvl7pPr lvl="6" marR="0" rtl="0" algn="l">
              <a:lnSpc>
                <a:spcPct val="115000"/>
              </a:lnSpc>
              <a:spcBef>
                <a:spcPts val="0"/>
              </a:spcBef>
              <a:spcAft>
                <a:spcPts val="0"/>
              </a:spcAft>
              <a:buClr>
                <a:srgbClr val="000000"/>
              </a:buClr>
              <a:buSzPts val="1600"/>
              <a:buFont typeface="Poppins Light"/>
              <a:buNone/>
              <a:defRPr b="0" i="0" sz="1600" u="none" cap="none" strike="noStrike">
                <a:solidFill>
                  <a:srgbClr val="000000"/>
                </a:solidFill>
                <a:latin typeface="Poppins Light"/>
                <a:ea typeface="Poppins Light"/>
                <a:cs typeface="Poppins Light"/>
                <a:sym typeface="Poppins Light"/>
              </a:defRPr>
            </a:lvl7pPr>
            <a:lvl8pPr lvl="7" marR="0" rtl="0" algn="l">
              <a:lnSpc>
                <a:spcPct val="115000"/>
              </a:lnSpc>
              <a:spcBef>
                <a:spcPts val="0"/>
              </a:spcBef>
              <a:spcAft>
                <a:spcPts val="0"/>
              </a:spcAft>
              <a:buClr>
                <a:srgbClr val="000000"/>
              </a:buClr>
              <a:buSzPts val="1600"/>
              <a:buFont typeface="Poppins Light"/>
              <a:buNone/>
              <a:defRPr b="0" i="0" sz="1600" u="none" cap="none" strike="noStrike">
                <a:solidFill>
                  <a:srgbClr val="000000"/>
                </a:solidFill>
                <a:latin typeface="Poppins Light"/>
                <a:ea typeface="Poppins Light"/>
                <a:cs typeface="Poppins Light"/>
                <a:sym typeface="Poppins Light"/>
              </a:defRPr>
            </a:lvl8pPr>
            <a:lvl9pPr lvl="8" marR="0" rtl="0" algn="l">
              <a:lnSpc>
                <a:spcPct val="115000"/>
              </a:lnSpc>
              <a:spcBef>
                <a:spcPts val="0"/>
              </a:spcBef>
              <a:spcAft>
                <a:spcPts val="0"/>
              </a:spcAft>
              <a:buClr>
                <a:srgbClr val="000000"/>
              </a:buClr>
              <a:buSzPts val="1600"/>
              <a:buFont typeface="Poppins Light"/>
              <a:buNone/>
              <a:defRPr b="0" i="0" sz="1600" u="none" cap="none" strike="noStrike">
                <a:solidFill>
                  <a:srgbClr val="000000"/>
                </a:solidFill>
                <a:latin typeface="Poppins Light"/>
                <a:ea typeface="Poppins Light"/>
                <a:cs typeface="Poppins Light"/>
                <a:sym typeface="Poppins Light"/>
              </a:defRPr>
            </a:lvl9pPr>
          </a:lstStyle>
          <a:p/>
        </p:txBody>
      </p:sp>
      <p:pic>
        <p:nvPicPr>
          <p:cNvPr id="56" name="Google Shape;56;p38"/>
          <p:cNvPicPr preferRelativeResize="0"/>
          <p:nvPr/>
        </p:nvPicPr>
        <p:blipFill rotWithShape="1">
          <a:blip r:embed="rId2">
            <a:alphaModFix/>
          </a:blip>
          <a:srcRect b="0" l="0" r="0" t="0"/>
          <a:stretch/>
        </p:blipFill>
        <p:spPr>
          <a:xfrm>
            <a:off x="8000999" y="4663575"/>
            <a:ext cx="457198" cy="182351"/>
          </a:xfrm>
          <a:prstGeom prst="rect">
            <a:avLst/>
          </a:prstGeom>
          <a:noFill/>
          <a:ln>
            <a:noFill/>
          </a:ln>
        </p:spPr>
      </p:pic>
      <p:sp>
        <p:nvSpPr>
          <p:cNvPr id="57" name="Google Shape;57;p38"/>
          <p:cNvSpPr txBox="1"/>
          <p:nvPr>
            <p:ph idx="12" type="sldNum"/>
          </p:nvPr>
        </p:nvSpPr>
        <p:spPr>
          <a:xfrm>
            <a:off x="8458200" y="4455550"/>
            <a:ext cx="685800" cy="6156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grpSp>
        <p:nvGrpSpPr>
          <p:cNvPr id="58" name="Google Shape;58;p38"/>
          <p:cNvGrpSpPr/>
          <p:nvPr/>
        </p:nvGrpSpPr>
        <p:grpSpPr>
          <a:xfrm>
            <a:off x="0" y="5065800"/>
            <a:ext cx="9159645" cy="77700"/>
            <a:chOff x="15375" y="3803075"/>
            <a:chExt cx="9144100" cy="77700"/>
          </a:xfrm>
        </p:grpSpPr>
        <p:sp>
          <p:nvSpPr>
            <p:cNvPr id="59" name="Google Shape;59;p38"/>
            <p:cNvSpPr/>
            <p:nvPr/>
          </p:nvSpPr>
          <p:spPr>
            <a:xfrm>
              <a:off x="15375" y="3803075"/>
              <a:ext cx="2289300" cy="777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38"/>
            <p:cNvSpPr/>
            <p:nvPr/>
          </p:nvSpPr>
          <p:spPr>
            <a:xfrm>
              <a:off x="2298179" y="3803075"/>
              <a:ext cx="2289300" cy="777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38"/>
            <p:cNvSpPr/>
            <p:nvPr/>
          </p:nvSpPr>
          <p:spPr>
            <a:xfrm>
              <a:off x="4587371" y="3803075"/>
              <a:ext cx="2289300" cy="777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38"/>
            <p:cNvSpPr/>
            <p:nvPr/>
          </p:nvSpPr>
          <p:spPr>
            <a:xfrm>
              <a:off x="6870175" y="3803075"/>
              <a:ext cx="2289300" cy="777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21" Type="http://schemas.openxmlformats.org/officeDocument/2006/relationships/theme" Target="../theme/theme2.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image" Target="../media/image3.png"/><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2424"/>
        </a:solidFill>
      </p:bgPr>
    </p:bg>
    <p:spTree>
      <p:nvGrpSpPr>
        <p:cNvPr id="5" name="Shape 5"/>
        <p:cNvGrpSpPr/>
        <p:nvPr/>
      </p:nvGrpSpPr>
      <p:grpSpPr>
        <a:xfrm>
          <a:off x="0" y="0"/>
          <a:ext cx="0" cy="0"/>
          <a:chOff x="0" y="0"/>
          <a:chExt cx="0" cy="0"/>
        </a:xfrm>
      </p:grpSpPr>
      <p:pic>
        <p:nvPicPr>
          <p:cNvPr id="6" name="Google Shape;6;p26"/>
          <p:cNvPicPr preferRelativeResize="0"/>
          <p:nvPr/>
        </p:nvPicPr>
        <p:blipFill rotWithShape="1">
          <a:blip r:embed="rId1">
            <a:alphaModFix/>
          </a:blip>
          <a:srcRect b="0" l="0" r="0" t="0"/>
          <a:stretch/>
        </p:blipFill>
        <p:spPr>
          <a:xfrm>
            <a:off x="8000999" y="4663575"/>
            <a:ext cx="457198" cy="182351"/>
          </a:xfrm>
          <a:prstGeom prst="rect">
            <a:avLst/>
          </a:prstGeom>
          <a:noFill/>
          <a:ln>
            <a:noFill/>
          </a:ln>
        </p:spPr>
      </p:pic>
      <p:sp>
        <p:nvSpPr>
          <p:cNvPr id="7" name="Google Shape;7;p26"/>
          <p:cNvSpPr txBox="1"/>
          <p:nvPr>
            <p:ph idx="12" type="sldNum"/>
          </p:nvPr>
        </p:nvSpPr>
        <p:spPr>
          <a:xfrm>
            <a:off x="8458200" y="4455550"/>
            <a:ext cx="685800" cy="6156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grpSp>
        <p:nvGrpSpPr>
          <p:cNvPr id="8" name="Google Shape;8;p26"/>
          <p:cNvGrpSpPr/>
          <p:nvPr/>
        </p:nvGrpSpPr>
        <p:grpSpPr>
          <a:xfrm>
            <a:off x="0" y="5091201"/>
            <a:ext cx="9159645" cy="77700"/>
            <a:chOff x="15375" y="3803075"/>
            <a:chExt cx="9144100" cy="77700"/>
          </a:xfrm>
        </p:grpSpPr>
        <p:sp>
          <p:nvSpPr>
            <p:cNvPr id="9" name="Google Shape;9;p26"/>
            <p:cNvSpPr/>
            <p:nvPr/>
          </p:nvSpPr>
          <p:spPr>
            <a:xfrm>
              <a:off x="15375" y="3803075"/>
              <a:ext cx="2289300" cy="777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 name="Google Shape;10;p26"/>
            <p:cNvSpPr/>
            <p:nvPr/>
          </p:nvSpPr>
          <p:spPr>
            <a:xfrm>
              <a:off x="2298179" y="3803075"/>
              <a:ext cx="2289300" cy="777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26"/>
            <p:cNvSpPr/>
            <p:nvPr/>
          </p:nvSpPr>
          <p:spPr>
            <a:xfrm>
              <a:off x="4587371" y="3803075"/>
              <a:ext cx="2289300" cy="777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26"/>
            <p:cNvSpPr/>
            <p:nvPr/>
          </p:nvSpPr>
          <p:spPr>
            <a:xfrm>
              <a:off x="6870175" y="3803075"/>
              <a:ext cx="2289300" cy="777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432">
          <p15:clr>
            <a:srgbClr val="EA4335"/>
          </p15:clr>
        </p15:guide>
        <p15:guide id="2" pos="5328">
          <p15:clr>
            <a:srgbClr val="EA4335"/>
          </p15:clr>
        </p15:guide>
        <p15:guide id="3" orient="horz" pos="432">
          <p15:clr>
            <a:srgbClr val="EA4335"/>
          </p15:clr>
        </p15:guide>
        <p15:guide id="4" orient="horz" pos="2808">
          <p15:clr>
            <a:srgbClr val="EA4335"/>
          </p15:clr>
        </p15:guide>
        <p15:guide id="5" pos="2880">
          <p15:clr>
            <a:srgbClr val="EA4335"/>
          </p15:clr>
        </p15:guide>
        <p15:guide id="6" pos="2736">
          <p15:clr>
            <a:srgbClr val="EA4335"/>
          </p15:clr>
        </p15:guide>
        <p15:guide id="7" pos="3024">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2424"/>
        </a:solidFill>
      </p:bgPr>
    </p:bg>
    <p:spTree>
      <p:nvGrpSpPr>
        <p:cNvPr id="81" name="Shape 81"/>
        <p:cNvGrpSpPr/>
        <p:nvPr/>
      </p:nvGrpSpPr>
      <p:grpSpPr>
        <a:xfrm>
          <a:off x="0" y="0"/>
          <a:ext cx="0" cy="0"/>
          <a:chOff x="0" y="0"/>
          <a:chExt cx="0" cy="0"/>
        </a:xfrm>
      </p:grpSpPr>
      <p:pic>
        <p:nvPicPr>
          <p:cNvPr id="82" name="Google Shape;82;p30"/>
          <p:cNvPicPr preferRelativeResize="0"/>
          <p:nvPr/>
        </p:nvPicPr>
        <p:blipFill rotWithShape="1">
          <a:blip r:embed="rId1">
            <a:alphaModFix/>
          </a:blip>
          <a:srcRect b="0" l="0" r="0" t="0"/>
          <a:stretch/>
        </p:blipFill>
        <p:spPr>
          <a:xfrm>
            <a:off x="8000999" y="4663575"/>
            <a:ext cx="457198" cy="182351"/>
          </a:xfrm>
          <a:prstGeom prst="rect">
            <a:avLst/>
          </a:prstGeom>
          <a:noFill/>
          <a:ln>
            <a:noFill/>
          </a:ln>
        </p:spPr>
      </p:pic>
      <p:sp>
        <p:nvSpPr>
          <p:cNvPr id="83" name="Google Shape;83;p30"/>
          <p:cNvSpPr txBox="1"/>
          <p:nvPr>
            <p:ph idx="12" type="sldNum"/>
          </p:nvPr>
        </p:nvSpPr>
        <p:spPr>
          <a:xfrm>
            <a:off x="8458200" y="4455550"/>
            <a:ext cx="685800" cy="6156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900"/>
              <a:buFont typeface="Arial"/>
              <a:buNone/>
              <a:defRPr b="0" i="0" sz="9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grpSp>
        <p:nvGrpSpPr>
          <p:cNvPr id="84" name="Google Shape;84;p30"/>
          <p:cNvGrpSpPr/>
          <p:nvPr/>
        </p:nvGrpSpPr>
        <p:grpSpPr>
          <a:xfrm>
            <a:off x="0" y="5091201"/>
            <a:ext cx="9159645" cy="77700"/>
            <a:chOff x="15375" y="3803075"/>
            <a:chExt cx="9144100" cy="77700"/>
          </a:xfrm>
        </p:grpSpPr>
        <p:sp>
          <p:nvSpPr>
            <p:cNvPr id="85" name="Google Shape;85;p30"/>
            <p:cNvSpPr/>
            <p:nvPr/>
          </p:nvSpPr>
          <p:spPr>
            <a:xfrm>
              <a:off x="15375" y="3803075"/>
              <a:ext cx="2289300" cy="777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30"/>
            <p:cNvSpPr/>
            <p:nvPr/>
          </p:nvSpPr>
          <p:spPr>
            <a:xfrm>
              <a:off x="2298179" y="3803075"/>
              <a:ext cx="2289300" cy="777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30"/>
            <p:cNvSpPr/>
            <p:nvPr/>
          </p:nvSpPr>
          <p:spPr>
            <a:xfrm>
              <a:off x="4587371" y="3803075"/>
              <a:ext cx="2289300" cy="777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30"/>
            <p:cNvSpPr/>
            <p:nvPr/>
          </p:nvSpPr>
          <p:spPr>
            <a:xfrm>
              <a:off x="6870175" y="3803075"/>
              <a:ext cx="2289300" cy="777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 accent1="accent1" accent2="accent2" accent3="accent3" accent4="accent4" accent5="accent5" accent6="accent6" bg1="lt1" bg2="dk2" tx1="dk1" tx2="lt2" folHlink="folHlink" hlink="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432">
          <p15:clr>
            <a:srgbClr val="EA4335"/>
          </p15:clr>
        </p15:guide>
        <p15:guide id="2" pos="5328">
          <p15:clr>
            <a:srgbClr val="EA4335"/>
          </p15:clr>
        </p15:guide>
        <p15:guide id="3" orient="horz" pos="432">
          <p15:clr>
            <a:srgbClr val="EA4335"/>
          </p15:clr>
        </p15:guide>
        <p15:guide id="4" orient="horz" pos="2808">
          <p15:clr>
            <a:srgbClr val="EA4335"/>
          </p15:clr>
        </p15:guide>
        <p15:guide id="5" pos="2880">
          <p15:clr>
            <a:srgbClr val="EA4335"/>
          </p15:clr>
        </p15:guide>
        <p15:guide id="6" pos="2736">
          <p15:clr>
            <a:srgbClr val="EA4335"/>
          </p15:clr>
        </p15:guide>
        <p15:guide id="7" pos="3024">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4.png"/><Relationship Id="rId5" Type="http://schemas.openxmlformats.org/officeDocument/2006/relationships/image" Target="../media/image8.png"/><Relationship Id="rId6" Type="http://schemas.openxmlformats.org/officeDocument/2006/relationships/image" Target="../media/image11.png"/><Relationship Id="rId7"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hyperlink" Target="https://presentations.akamaized.net/ProductResources/Production/HTML/StudioSpeakerHelpGuide/StudioSlideRequirements.html" TargetMode="Externa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20.png"/><Relationship Id="rId5"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26.png"/><Relationship Id="rId5"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29.png"/><Relationship Id="rId5"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14.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10.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hyperlink" Target="https://presentations.akamaized.net/ProductResources/Production/HTML/StudioSpeakerHelpGuide/StudioSlideRequirements.html" TargetMode="Externa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image" Target="../media/image14.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15.png"/><Relationship Id="rId5"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22" name="Shape 222"/>
        <p:cNvGrpSpPr/>
        <p:nvPr/>
      </p:nvGrpSpPr>
      <p:grpSpPr>
        <a:xfrm>
          <a:off x="0" y="0"/>
          <a:ext cx="0" cy="0"/>
          <a:chOff x="0" y="0"/>
          <a:chExt cx="0" cy="0"/>
        </a:xfrm>
      </p:grpSpPr>
      <p:pic>
        <p:nvPicPr>
          <p:cNvPr id="223" name="Google Shape;223;g2e2bcf64efd_2_0"/>
          <p:cNvPicPr preferRelativeResize="0"/>
          <p:nvPr/>
        </p:nvPicPr>
        <p:blipFill rotWithShape="1">
          <a:blip r:embed="rId3">
            <a:alphaModFix/>
          </a:blip>
          <a:srcRect b="18227" l="0" r="0" t="0"/>
          <a:stretch/>
        </p:blipFill>
        <p:spPr>
          <a:xfrm>
            <a:off x="2263750" y="865050"/>
            <a:ext cx="5257656" cy="4278450"/>
          </a:xfrm>
          <a:prstGeom prst="rect">
            <a:avLst/>
          </a:prstGeom>
          <a:noFill/>
          <a:ln>
            <a:noFill/>
          </a:ln>
        </p:spPr>
      </p:pic>
      <p:pic>
        <p:nvPicPr>
          <p:cNvPr id="224" name="Google Shape;224;g2e2bcf64efd_2_0"/>
          <p:cNvPicPr preferRelativeResize="0"/>
          <p:nvPr/>
        </p:nvPicPr>
        <p:blipFill rotWithShape="1">
          <a:blip r:embed="rId4">
            <a:alphaModFix/>
          </a:blip>
          <a:srcRect b="8561" l="3035" r="5523" t="20385"/>
          <a:stretch/>
        </p:blipFill>
        <p:spPr>
          <a:xfrm>
            <a:off x="2506000" y="295775"/>
            <a:ext cx="3970627" cy="3074848"/>
          </a:xfrm>
          <a:prstGeom prst="rect">
            <a:avLst/>
          </a:prstGeom>
          <a:noFill/>
          <a:ln>
            <a:noFill/>
          </a:ln>
        </p:spPr>
      </p:pic>
      <p:sp>
        <p:nvSpPr>
          <p:cNvPr id="225" name="Google Shape;225;g2e2bcf64efd_2_0"/>
          <p:cNvSpPr txBox="1"/>
          <p:nvPr>
            <p:ph idx="12" type="sldNum"/>
          </p:nvPr>
        </p:nvSpPr>
        <p:spPr>
          <a:xfrm>
            <a:off x="8458200" y="4455550"/>
            <a:ext cx="685800" cy="615600"/>
          </a:xfrm>
          <a:prstGeom prst="rect">
            <a:avLst/>
          </a:prstGeom>
          <a:noFill/>
          <a:ln>
            <a:noFill/>
          </a:ln>
        </p:spPr>
        <p:txBody>
          <a:bodyPr anchorCtr="0" anchor="ctr" bIns="19050" lIns="19050" spcFirstLastPara="1" rIns="19050" wrap="square" tIns="19050">
            <a:noAutofit/>
          </a:bodyPr>
          <a:lstStyle/>
          <a:p>
            <a:pPr indent="0" lvl="0" marL="0" rtl="0" algn="ctr">
              <a:lnSpc>
                <a:spcPct val="100000"/>
              </a:lnSpc>
              <a:spcBef>
                <a:spcPts val="0"/>
              </a:spcBef>
              <a:spcAft>
                <a:spcPts val="0"/>
              </a:spcAft>
              <a:buClr>
                <a:srgbClr val="000000"/>
              </a:buClr>
              <a:buSzPts val="900"/>
              <a:buFont typeface="Arial"/>
              <a:buNone/>
            </a:pPr>
            <a:fld id="{00000000-1234-1234-1234-123412341234}" type="slidenum">
              <a:rPr lang="en-US"/>
              <a:t>‹#›</a:t>
            </a:fld>
            <a:endParaRPr/>
          </a:p>
        </p:txBody>
      </p:sp>
      <p:sp>
        <p:nvSpPr>
          <p:cNvPr id="226" name="Google Shape;226;g2e2bcf64efd_2_0"/>
          <p:cNvSpPr txBox="1"/>
          <p:nvPr/>
        </p:nvSpPr>
        <p:spPr>
          <a:xfrm>
            <a:off x="7392300" y="485250"/>
            <a:ext cx="1065900" cy="1692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oppins"/>
                <a:ea typeface="Poppins"/>
                <a:cs typeface="Poppins"/>
                <a:sym typeface="Poppins"/>
              </a:rPr>
              <a:t>TEMPLATE</a:t>
            </a:r>
            <a:endParaRPr b="0" i="0" sz="1100" u="none" cap="none" strike="noStrike">
              <a:solidFill>
                <a:srgbClr val="000000"/>
              </a:solidFill>
              <a:latin typeface="Poppins"/>
              <a:ea typeface="Poppins"/>
              <a:cs typeface="Poppins"/>
              <a:sym typeface="Poppins"/>
            </a:endParaRPr>
          </a:p>
        </p:txBody>
      </p:sp>
      <p:pic>
        <p:nvPicPr>
          <p:cNvPr id="227" name="Google Shape;227;g2e2bcf64efd_2_0"/>
          <p:cNvPicPr preferRelativeResize="0"/>
          <p:nvPr/>
        </p:nvPicPr>
        <p:blipFill rotWithShape="1">
          <a:blip r:embed="rId5">
            <a:alphaModFix/>
          </a:blip>
          <a:srcRect b="0" l="0" r="0" t="0"/>
          <a:stretch/>
        </p:blipFill>
        <p:spPr>
          <a:xfrm>
            <a:off x="4343400" y="1133313"/>
            <a:ext cx="1549102" cy="1175425"/>
          </a:xfrm>
          <a:prstGeom prst="rect">
            <a:avLst/>
          </a:prstGeom>
          <a:noFill/>
          <a:ln>
            <a:noFill/>
          </a:ln>
        </p:spPr>
      </p:pic>
      <p:pic>
        <p:nvPicPr>
          <p:cNvPr id="228" name="Google Shape;228;g2e2bcf64efd_2_0"/>
          <p:cNvPicPr preferRelativeResize="0"/>
          <p:nvPr/>
        </p:nvPicPr>
        <p:blipFill rotWithShape="1">
          <a:blip r:embed="rId6">
            <a:alphaModFix/>
          </a:blip>
          <a:srcRect b="0" l="0" r="0" t="0"/>
          <a:stretch/>
        </p:blipFill>
        <p:spPr>
          <a:xfrm>
            <a:off x="5996550" y="201138"/>
            <a:ext cx="1738482" cy="1663975"/>
          </a:xfrm>
          <a:prstGeom prst="rect">
            <a:avLst/>
          </a:prstGeom>
          <a:noFill/>
          <a:ln>
            <a:noFill/>
          </a:ln>
        </p:spPr>
      </p:pic>
      <p:sp>
        <p:nvSpPr>
          <p:cNvPr id="229" name="Google Shape;229;g2e2bcf64efd_2_0"/>
          <p:cNvSpPr txBox="1"/>
          <p:nvPr>
            <p:ph type="title"/>
          </p:nvPr>
        </p:nvSpPr>
        <p:spPr>
          <a:xfrm>
            <a:off x="682400" y="1708225"/>
            <a:ext cx="4444800" cy="1257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200"/>
              <a:buFont typeface="Arial"/>
              <a:buNone/>
            </a:pPr>
            <a:r>
              <a:rPr lang="en-US" sz="3800">
                <a:solidFill>
                  <a:schemeClr val="lt1"/>
                </a:solidFill>
              </a:rPr>
              <a:t>Studio Speaker</a:t>
            </a:r>
            <a:br>
              <a:rPr lang="en-US" sz="3800">
                <a:solidFill>
                  <a:schemeClr val="lt1"/>
                </a:solidFill>
              </a:rPr>
            </a:br>
            <a:r>
              <a:rPr lang="en-US" sz="3800">
                <a:solidFill>
                  <a:schemeClr val="lt1"/>
                </a:solidFill>
              </a:rPr>
              <a:t>Training</a:t>
            </a:r>
            <a:endParaRPr b="0" i="0" sz="3800" u="none" cap="none" strike="noStrike">
              <a:solidFill>
                <a:srgbClr val="000000"/>
              </a:solidFill>
              <a:latin typeface="Poppins ExtraBold"/>
              <a:ea typeface="Poppins ExtraBold"/>
              <a:cs typeface="Poppins ExtraBold"/>
              <a:sym typeface="Poppins ExtraBold"/>
            </a:endParaRPr>
          </a:p>
        </p:txBody>
      </p:sp>
      <p:pic>
        <p:nvPicPr>
          <p:cNvPr id="230" name="Google Shape;230;g2e2bcf64efd_2_0"/>
          <p:cNvPicPr preferRelativeResize="0"/>
          <p:nvPr/>
        </p:nvPicPr>
        <p:blipFill rotWithShape="1">
          <a:blip r:embed="rId7">
            <a:alphaModFix amt="72000"/>
          </a:blip>
          <a:srcRect b="0" l="0" r="0" t="0"/>
          <a:stretch/>
        </p:blipFill>
        <p:spPr>
          <a:xfrm>
            <a:off x="685801" y="485252"/>
            <a:ext cx="904525" cy="312500"/>
          </a:xfrm>
          <a:prstGeom prst="rect">
            <a:avLst/>
          </a:prstGeom>
          <a:noFill/>
          <a:ln>
            <a:noFill/>
          </a:ln>
        </p:spPr>
      </p:pic>
      <p:sp>
        <p:nvSpPr>
          <p:cNvPr id="231" name="Google Shape;231;g2e2bcf64efd_2_0"/>
          <p:cNvSpPr txBox="1"/>
          <p:nvPr/>
        </p:nvSpPr>
        <p:spPr>
          <a:xfrm>
            <a:off x="682400" y="3875700"/>
            <a:ext cx="2989200" cy="582000"/>
          </a:xfrm>
          <a:prstGeom prst="rect">
            <a:avLst/>
          </a:prstGeom>
          <a:noFill/>
          <a:ln>
            <a:noFill/>
          </a:ln>
        </p:spPr>
        <p:txBody>
          <a:bodyPr anchorCtr="0" anchor="ctr" bIns="0" lIns="0" spcFirstLastPara="1" rIns="0" wrap="square" tIns="0">
            <a:noAutofit/>
          </a:bodyPr>
          <a:lstStyle/>
          <a:p>
            <a:pPr indent="0" lvl="0" marL="0" marR="0" rtl="0" algn="l">
              <a:lnSpc>
                <a:spcPct val="115000"/>
              </a:lnSpc>
              <a:spcBef>
                <a:spcPts val="0"/>
              </a:spcBef>
              <a:spcAft>
                <a:spcPts val="0"/>
              </a:spcAft>
              <a:buNone/>
            </a:pPr>
            <a:r>
              <a:rPr b="0" i="0" lang="en-US" sz="1100" u="none" cap="none" strike="noStrike">
                <a:solidFill>
                  <a:schemeClr val="lt1"/>
                </a:solidFill>
                <a:latin typeface="Poppins"/>
                <a:ea typeface="Poppins"/>
                <a:cs typeface="Poppins"/>
                <a:sym typeface="Poppins"/>
              </a:rPr>
              <a:t>Meeting Date: Month ##, Year</a:t>
            </a:r>
            <a:br>
              <a:rPr b="0" i="0" lang="en-US" sz="1100" u="none" cap="none" strike="noStrike">
                <a:solidFill>
                  <a:schemeClr val="lt1"/>
                </a:solidFill>
                <a:latin typeface="Poppins"/>
                <a:ea typeface="Poppins"/>
                <a:cs typeface="Poppins"/>
                <a:sym typeface="Poppins"/>
              </a:rPr>
            </a:br>
            <a:r>
              <a:rPr b="0" i="0" lang="en-US" sz="1100" u="none" cap="none" strike="noStrike">
                <a:solidFill>
                  <a:schemeClr val="lt1"/>
                </a:solidFill>
                <a:latin typeface="Poppins"/>
                <a:ea typeface="Poppins"/>
                <a:cs typeface="Poppins"/>
                <a:sym typeface="Poppins"/>
              </a:rPr>
              <a:t>Event Date: Month ##, Year</a:t>
            </a:r>
            <a:endParaRPr b="0" i="0" sz="1100" u="none" cap="none" strike="noStrike">
              <a:solidFill>
                <a:schemeClr val="lt1"/>
              </a:solidFill>
              <a:latin typeface="Poppins"/>
              <a:ea typeface="Poppins"/>
              <a:cs typeface="Poppins"/>
              <a:sym typeface="Poppi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10"/>
          <p:cNvSpPr txBox="1"/>
          <p:nvPr>
            <p:ph type="title"/>
          </p:nvPr>
        </p:nvSpPr>
        <p:spPr>
          <a:xfrm>
            <a:off x="685800" y="687775"/>
            <a:ext cx="7772400" cy="377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en-US">
                <a:solidFill>
                  <a:schemeClr val="lt1"/>
                </a:solidFill>
              </a:rPr>
              <a:t>Presentation Timeline</a:t>
            </a:r>
            <a:endParaRPr>
              <a:solidFill>
                <a:schemeClr val="lt1"/>
              </a:solidFill>
            </a:endParaRPr>
          </a:p>
        </p:txBody>
      </p:sp>
      <p:sp>
        <p:nvSpPr>
          <p:cNvPr id="319" name="Google Shape;319;p10"/>
          <p:cNvSpPr txBox="1"/>
          <p:nvPr/>
        </p:nvSpPr>
        <p:spPr>
          <a:xfrm>
            <a:off x="685800" y="2775400"/>
            <a:ext cx="2171700" cy="19461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FFFFFF"/>
              </a:buClr>
              <a:buSzPts val="1100"/>
              <a:buFont typeface="Poppins"/>
              <a:buNone/>
            </a:pPr>
            <a:r>
              <a:rPr b="0" i="0" lang="en-US" sz="1100" u="none" cap="none" strike="noStrike">
                <a:solidFill>
                  <a:schemeClr val="lt1"/>
                </a:solidFill>
                <a:latin typeface="Poppins"/>
                <a:ea typeface="Poppins"/>
                <a:cs typeface="Poppins"/>
                <a:sym typeface="Poppins"/>
              </a:rPr>
              <a:t>The Presentation Timeline is located at the bottom of the Studio Console</a:t>
            </a:r>
            <a:endParaRPr sz="1100"/>
          </a:p>
          <a:p>
            <a:pPr indent="0" lvl="0" marL="0" marR="0" rtl="0" algn="l">
              <a:lnSpc>
                <a:spcPct val="115000"/>
              </a:lnSpc>
              <a:spcBef>
                <a:spcPts val="0"/>
              </a:spcBef>
              <a:spcAft>
                <a:spcPts val="0"/>
              </a:spcAft>
              <a:buClr>
                <a:srgbClr val="FFFFFF"/>
              </a:buClr>
              <a:buSzPts val="1100"/>
              <a:buFont typeface="Poppins"/>
              <a:buNone/>
            </a:pPr>
            <a:r>
              <a:t/>
            </a:r>
            <a:endParaRPr b="0" i="0" sz="1100" u="none" cap="none" strike="noStrike">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chemeClr val="lt1"/>
              </a:buClr>
              <a:buSzPts val="1100"/>
              <a:buFont typeface="Poppins"/>
              <a:buNone/>
            </a:pPr>
            <a:r>
              <a:rPr b="1" i="1" lang="en-US" sz="1100" u="none" cap="none" strike="noStrike">
                <a:solidFill>
                  <a:schemeClr val="accent4"/>
                </a:solidFill>
                <a:latin typeface="Poppins"/>
                <a:ea typeface="Poppins"/>
                <a:cs typeface="Poppins"/>
                <a:sym typeface="Poppins"/>
              </a:rPr>
              <a:t>Pro Tip:</a:t>
            </a:r>
            <a:r>
              <a:rPr b="1" i="1" lang="en-US" sz="1100" u="none" cap="none" strike="noStrike">
                <a:solidFill>
                  <a:schemeClr val="accent3"/>
                </a:solidFill>
                <a:latin typeface="Poppins"/>
                <a:ea typeface="Poppins"/>
                <a:cs typeface="Poppins"/>
                <a:sym typeface="Poppins"/>
              </a:rPr>
              <a:t> </a:t>
            </a:r>
            <a:r>
              <a:rPr b="0" i="1" lang="en-US" sz="1100" u="none" cap="none" strike="noStrike">
                <a:solidFill>
                  <a:schemeClr val="lt1"/>
                </a:solidFill>
                <a:latin typeface="Poppins"/>
                <a:ea typeface="Poppins"/>
                <a:cs typeface="Poppins"/>
                <a:sym typeface="Poppins"/>
              </a:rPr>
              <a:t>Use standard fonts and delete automatic slide timings from your deck prior</a:t>
            </a:r>
            <a:br>
              <a:rPr i="1" lang="en-US" sz="1100">
                <a:solidFill>
                  <a:schemeClr val="lt1"/>
                </a:solidFill>
                <a:latin typeface="Poppins"/>
                <a:ea typeface="Poppins"/>
                <a:cs typeface="Poppins"/>
                <a:sym typeface="Poppins"/>
              </a:rPr>
            </a:br>
            <a:r>
              <a:rPr b="0" i="1" lang="en-US" sz="1100" u="none" cap="none" strike="noStrike">
                <a:solidFill>
                  <a:schemeClr val="lt1"/>
                </a:solidFill>
                <a:latin typeface="Poppins"/>
                <a:ea typeface="Poppins"/>
                <a:cs typeface="Poppins"/>
                <a:sym typeface="Poppins"/>
              </a:rPr>
              <a:t>to submitting for upload </a:t>
            </a:r>
            <a:r>
              <a:rPr b="0" i="1" lang="en-US" sz="1100" cap="none" strike="noStrike">
                <a:solidFill>
                  <a:schemeClr val="lt1"/>
                </a:solidFill>
                <a:latin typeface="Poppins"/>
                <a:ea typeface="Poppins"/>
                <a:cs typeface="Poppins"/>
                <a:sym typeface="Poppins"/>
              </a:rPr>
              <a:t>Click </a:t>
            </a:r>
            <a:r>
              <a:rPr b="0" i="1" lang="en-US" sz="1100" u="sng" cap="none" strike="noStrike">
                <a:solidFill>
                  <a:schemeClr val="lt1"/>
                </a:solidFill>
                <a:latin typeface="Poppins"/>
                <a:ea typeface="Poppins"/>
                <a:cs typeface="Poppins"/>
                <a:sym typeface="Poppins"/>
                <a:hlinkClick r:id="rId3">
                  <a:extLst>
                    <a:ext uri="{A12FA001-AC4F-418D-AE19-62706E023703}">
                      <ahyp:hlinkClr val="tx"/>
                    </a:ext>
                  </a:extLst>
                </a:hlinkClick>
              </a:rPr>
              <a:t>Here</a:t>
            </a:r>
            <a:r>
              <a:rPr b="0" i="1" lang="en-US" sz="1100" u="none" cap="none" strike="noStrike">
                <a:solidFill>
                  <a:schemeClr val="lt1"/>
                </a:solidFill>
                <a:latin typeface="Poppins"/>
                <a:ea typeface="Poppins"/>
                <a:cs typeface="Poppins"/>
                <a:sym typeface="Poppins"/>
              </a:rPr>
              <a:t> for more best practices.</a:t>
            </a:r>
            <a:endParaRPr i="1" sz="1100">
              <a:solidFill>
                <a:schemeClr val="lt1"/>
              </a:solidFill>
              <a:latin typeface="Poppins"/>
              <a:ea typeface="Poppins"/>
              <a:cs typeface="Poppins"/>
              <a:sym typeface="Poppins"/>
            </a:endParaRPr>
          </a:p>
          <a:p>
            <a:pPr indent="0" lvl="0" marL="0" marR="0" rtl="0" algn="l">
              <a:lnSpc>
                <a:spcPct val="115000"/>
              </a:lnSpc>
              <a:spcBef>
                <a:spcPts val="600"/>
              </a:spcBef>
              <a:spcAft>
                <a:spcPts val="600"/>
              </a:spcAft>
              <a:buClr>
                <a:schemeClr val="lt1"/>
              </a:buClr>
              <a:buSzPts val="1100"/>
              <a:buFont typeface="Poppins"/>
              <a:buNone/>
            </a:pPr>
            <a:r>
              <a:t/>
            </a:r>
            <a:endParaRPr b="0" i="0" sz="1100" u="none" cap="none" strike="noStrike">
              <a:solidFill>
                <a:schemeClr val="lt1"/>
              </a:solidFill>
              <a:latin typeface="Poppins"/>
              <a:ea typeface="Poppins"/>
              <a:cs typeface="Poppins"/>
              <a:sym typeface="Poppins"/>
            </a:endParaRPr>
          </a:p>
        </p:txBody>
      </p:sp>
      <p:pic>
        <p:nvPicPr>
          <p:cNvPr id="320" name="Google Shape;320;p10"/>
          <p:cNvPicPr preferRelativeResize="0"/>
          <p:nvPr/>
        </p:nvPicPr>
        <p:blipFill rotWithShape="1">
          <a:blip r:embed="rId4">
            <a:alphaModFix/>
          </a:blip>
          <a:srcRect b="0" l="0" r="0" t="0"/>
          <a:stretch/>
        </p:blipFill>
        <p:spPr>
          <a:xfrm>
            <a:off x="685800" y="1372150"/>
            <a:ext cx="7772401" cy="1096587"/>
          </a:xfrm>
          <a:prstGeom prst="rect">
            <a:avLst/>
          </a:prstGeom>
          <a:noFill/>
          <a:ln>
            <a:noFill/>
          </a:ln>
        </p:spPr>
      </p:pic>
      <p:sp>
        <p:nvSpPr>
          <p:cNvPr id="321" name="Google Shape;321;p10"/>
          <p:cNvSpPr txBox="1"/>
          <p:nvPr>
            <p:ph idx="12" type="sldNum"/>
          </p:nvPr>
        </p:nvSpPr>
        <p:spPr>
          <a:xfrm>
            <a:off x="8458200" y="4455550"/>
            <a:ext cx="685800" cy="615600"/>
          </a:xfrm>
          <a:prstGeom prst="rect">
            <a:avLst/>
          </a:prstGeom>
          <a:noFill/>
          <a:ln>
            <a:noFill/>
          </a:ln>
        </p:spPr>
        <p:txBody>
          <a:bodyPr anchorCtr="0" anchor="ctr" bIns="19050" lIns="19050" spcFirstLastPara="1" rIns="19050" wrap="square" tIns="19050">
            <a:noAutofit/>
          </a:bodyPr>
          <a:lstStyle/>
          <a:p>
            <a:pPr indent="0" lvl="0" marL="0" rtl="0" algn="ctr">
              <a:lnSpc>
                <a:spcPct val="100000"/>
              </a:lnSpc>
              <a:spcBef>
                <a:spcPts val="0"/>
              </a:spcBef>
              <a:spcAft>
                <a:spcPts val="0"/>
              </a:spcAft>
              <a:buSzPts val="1100"/>
              <a:buNone/>
            </a:pPr>
            <a:fld id="{00000000-1234-1234-1234-123412341234}" type="slidenum">
              <a:rPr lang="en-US"/>
              <a:t>‹#›</a:t>
            </a:fld>
            <a:endParaRPr/>
          </a:p>
        </p:txBody>
      </p:sp>
      <p:sp>
        <p:nvSpPr>
          <p:cNvPr id="322" name="Google Shape;322;p10"/>
          <p:cNvSpPr txBox="1"/>
          <p:nvPr/>
        </p:nvSpPr>
        <p:spPr>
          <a:xfrm>
            <a:off x="3161325" y="2775400"/>
            <a:ext cx="5297100" cy="1900800"/>
          </a:xfrm>
          <a:prstGeom prst="rect">
            <a:avLst/>
          </a:prstGeom>
          <a:noFill/>
          <a:ln>
            <a:noFill/>
          </a:ln>
        </p:spPr>
        <p:txBody>
          <a:bodyPr anchorCtr="0" anchor="t" bIns="0" lIns="0" spcFirstLastPara="1" rIns="0" wrap="square" tIns="0">
            <a:noAutofit/>
          </a:bodyPr>
          <a:lstStyle/>
          <a:p>
            <a:pPr indent="-207009" lvl="0" marL="228600" rtl="0" algn="l">
              <a:lnSpc>
                <a:spcPct val="115000"/>
              </a:lnSpc>
              <a:spcBef>
                <a:spcPts val="0"/>
              </a:spcBef>
              <a:spcAft>
                <a:spcPts val="0"/>
              </a:spcAft>
              <a:buClr>
                <a:schemeClr val="lt1"/>
              </a:buClr>
              <a:buSzPts val="1100"/>
              <a:buFont typeface="Poppins"/>
              <a:buChar char="●"/>
            </a:pPr>
            <a:r>
              <a:rPr lang="en-US" sz="1100">
                <a:solidFill>
                  <a:schemeClr val="lt1"/>
                </a:solidFill>
                <a:latin typeface="Poppins"/>
                <a:ea typeface="Poppins"/>
                <a:cs typeface="Poppins"/>
                <a:sym typeface="Poppins"/>
              </a:rPr>
              <a:t>Use the PREV/NEXT buttons to move through slides</a:t>
            </a:r>
            <a:br>
              <a:rPr lang="en-US" sz="1100">
                <a:solidFill>
                  <a:schemeClr val="lt1"/>
                </a:solidFill>
                <a:latin typeface="Poppins"/>
                <a:ea typeface="Poppins"/>
                <a:cs typeface="Poppins"/>
                <a:sym typeface="Poppins"/>
              </a:rPr>
            </a:br>
            <a:r>
              <a:rPr i="1" lang="en-US" sz="900">
                <a:solidFill>
                  <a:srgbClr val="999999"/>
                </a:solidFill>
                <a:latin typeface="Poppins"/>
                <a:ea typeface="Poppins"/>
                <a:cs typeface="Poppins"/>
                <a:sym typeface="Poppins"/>
              </a:rPr>
              <a:t>Note: All presenters have access to advance slides. If one presenter advances a slide, all users will see the slide advance.</a:t>
            </a:r>
            <a:endParaRPr i="1" sz="900">
              <a:solidFill>
                <a:srgbClr val="999999"/>
              </a:solidFill>
              <a:latin typeface="Poppins"/>
              <a:ea typeface="Poppins"/>
              <a:cs typeface="Poppins"/>
              <a:sym typeface="Poppins"/>
            </a:endParaRPr>
          </a:p>
          <a:p>
            <a:pPr indent="-207009" lvl="0" marL="228600" rtl="0" algn="l">
              <a:lnSpc>
                <a:spcPct val="115000"/>
              </a:lnSpc>
              <a:spcBef>
                <a:spcPts val="600"/>
              </a:spcBef>
              <a:spcAft>
                <a:spcPts val="0"/>
              </a:spcAft>
              <a:buClr>
                <a:schemeClr val="lt1"/>
              </a:buClr>
              <a:buSzPts val="1100"/>
              <a:buFont typeface="Poppins"/>
              <a:buChar char="●"/>
            </a:pPr>
            <a:r>
              <a:rPr lang="en-US" sz="1100">
                <a:solidFill>
                  <a:schemeClr val="lt1"/>
                </a:solidFill>
                <a:latin typeface="Poppins"/>
                <a:ea typeface="Poppins"/>
                <a:cs typeface="Poppins"/>
                <a:sym typeface="Poppins"/>
              </a:rPr>
              <a:t>You may advance to specific slides by double-clicking on the thumbnail</a:t>
            </a:r>
            <a:br>
              <a:rPr lang="en-US" sz="1100">
                <a:solidFill>
                  <a:schemeClr val="lt1"/>
                </a:solidFill>
                <a:latin typeface="Poppins"/>
                <a:ea typeface="Poppins"/>
                <a:cs typeface="Poppins"/>
                <a:sym typeface="Poppins"/>
              </a:rPr>
            </a:br>
            <a:r>
              <a:rPr i="1" lang="en-US" sz="900">
                <a:solidFill>
                  <a:srgbClr val="999999"/>
                </a:solidFill>
                <a:latin typeface="Poppins"/>
                <a:ea typeface="Poppins"/>
                <a:cs typeface="Poppins"/>
                <a:sym typeface="Poppins"/>
              </a:rPr>
              <a:t>Note: This is recommended only when skipping slides. Use the PREV/NEXT buttons as your primary means of advancing slides</a:t>
            </a:r>
            <a:endParaRPr i="1" sz="900">
              <a:solidFill>
                <a:srgbClr val="999999"/>
              </a:solidFill>
              <a:latin typeface="Poppins"/>
              <a:ea typeface="Poppins"/>
              <a:cs typeface="Poppins"/>
              <a:sym typeface="Poppins"/>
            </a:endParaRPr>
          </a:p>
          <a:p>
            <a:pPr indent="-207009" lvl="0" marL="228600" rtl="0" algn="l">
              <a:lnSpc>
                <a:spcPct val="115000"/>
              </a:lnSpc>
              <a:spcBef>
                <a:spcPts val="600"/>
              </a:spcBef>
              <a:spcAft>
                <a:spcPts val="0"/>
              </a:spcAft>
              <a:buClr>
                <a:schemeClr val="lt1"/>
              </a:buClr>
              <a:buSzPts val="1100"/>
              <a:buFont typeface="Poppins"/>
              <a:buChar char="●"/>
            </a:pPr>
            <a:r>
              <a:rPr lang="en-US" sz="1100">
                <a:solidFill>
                  <a:schemeClr val="lt1"/>
                </a:solidFill>
                <a:latin typeface="Poppins"/>
                <a:ea typeface="Poppins"/>
                <a:cs typeface="Poppins"/>
                <a:sym typeface="Poppins"/>
              </a:rPr>
              <a:t>You may also see slide notes that were saved in the PPT deck.</a:t>
            </a:r>
            <a:br>
              <a:rPr lang="en-US" sz="1100">
                <a:solidFill>
                  <a:srgbClr val="999999"/>
                </a:solidFill>
                <a:latin typeface="Poppins"/>
                <a:ea typeface="Poppins"/>
                <a:cs typeface="Poppins"/>
                <a:sym typeface="Poppins"/>
              </a:rPr>
            </a:br>
            <a:r>
              <a:rPr i="1" lang="en-US" sz="900">
                <a:solidFill>
                  <a:srgbClr val="999999"/>
                </a:solidFill>
                <a:latin typeface="Poppins"/>
                <a:ea typeface="Poppins"/>
                <a:cs typeface="Poppins"/>
                <a:sym typeface="Poppins"/>
              </a:rPr>
              <a:t>Note: These cannot be resized or moved</a:t>
            </a:r>
            <a:endParaRPr i="1" sz="900">
              <a:solidFill>
                <a:srgbClr val="999999"/>
              </a:solidFill>
              <a:latin typeface="Poppins"/>
              <a:ea typeface="Poppins"/>
              <a:cs typeface="Poppins"/>
              <a:sym typeface="Poppins"/>
            </a:endParaRPr>
          </a:p>
          <a:p>
            <a:pPr indent="-137160" lvl="0" marL="228600" marR="0" rtl="0" algn="l">
              <a:lnSpc>
                <a:spcPct val="115000"/>
              </a:lnSpc>
              <a:spcBef>
                <a:spcPts val="0"/>
              </a:spcBef>
              <a:spcAft>
                <a:spcPts val="0"/>
              </a:spcAft>
              <a:buClr>
                <a:schemeClr val="lt1"/>
              </a:buClr>
              <a:buSzPts val="1100"/>
              <a:buFont typeface="Poppins"/>
              <a:buNone/>
            </a:pPr>
            <a:r>
              <a:t/>
            </a:r>
            <a:endParaRPr sz="1100">
              <a:solidFill>
                <a:schemeClr val="lt1"/>
              </a:solidFill>
              <a:latin typeface="Poppins"/>
              <a:ea typeface="Poppins"/>
              <a:cs typeface="Poppins"/>
              <a:sym typeface="Poppins"/>
            </a:endParaRPr>
          </a:p>
          <a:p>
            <a:pPr indent="0" lvl="0" marL="0" marR="0" rtl="0" algn="l">
              <a:lnSpc>
                <a:spcPct val="115000"/>
              </a:lnSpc>
              <a:spcBef>
                <a:spcPts val="600"/>
              </a:spcBef>
              <a:spcAft>
                <a:spcPts val="600"/>
              </a:spcAft>
              <a:buClr>
                <a:schemeClr val="lt1"/>
              </a:buClr>
              <a:buSzPts val="1100"/>
              <a:buFont typeface="Poppins"/>
              <a:buNone/>
            </a:pPr>
            <a:r>
              <a:t/>
            </a:r>
            <a:endParaRPr b="0" i="0" sz="1100" u="none" cap="none" strike="noStrike">
              <a:solidFill>
                <a:schemeClr val="lt1"/>
              </a:solidFill>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id="327" name="Google Shape;327;p11"/>
          <p:cNvPicPr preferRelativeResize="0"/>
          <p:nvPr/>
        </p:nvPicPr>
        <p:blipFill rotWithShape="1">
          <a:blip r:embed="rId3">
            <a:alphaModFix/>
          </a:blip>
          <a:srcRect b="13535" l="7004" r="1554" t="15411"/>
          <a:stretch/>
        </p:blipFill>
        <p:spPr>
          <a:xfrm>
            <a:off x="3155375" y="376174"/>
            <a:ext cx="3855923" cy="2985998"/>
          </a:xfrm>
          <a:prstGeom prst="rect">
            <a:avLst/>
          </a:prstGeom>
          <a:noFill/>
          <a:ln>
            <a:noFill/>
          </a:ln>
        </p:spPr>
      </p:pic>
      <p:sp>
        <p:nvSpPr>
          <p:cNvPr id="328" name="Google Shape;328;p11"/>
          <p:cNvSpPr txBox="1"/>
          <p:nvPr>
            <p:ph type="title"/>
          </p:nvPr>
        </p:nvSpPr>
        <p:spPr>
          <a:xfrm>
            <a:off x="685800" y="687775"/>
            <a:ext cx="3886200" cy="724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en-US">
                <a:solidFill>
                  <a:schemeClr val="lt1"/>
                </a:solidFill>
              </a:rPr>
              <a:t>Q&amp;A Panel</a:t>
            </a:r>
            <a:br>
              <a:rPr lang="en-US">
                <a:solidFill>
                  <a:schemeClr val="lt2"/>
                </a:solidFill>
              </a:rPr>
            </a:br>
            <a:r>
              <a:rPr lang="en-US">
                <a:solidFill>
                  <a:srgbClr val="7F7F7F"/>
                </a:solidFill>
              </a:rPr>
              <a:t>Attendee View</a:t>
            </a:r>
            <a:endParaRPr>
              <a:solidFill>
                <a:srgbClr val="7F7F7F"/>
              </a:solidFill>
            </a:endParaRPr>
          </a:p>
        </p:txBody>
      </p:sp>
      <p:sp>
        <p:nvSpPr>
          <p:cNvPr id="329" name="Google Shape;329;p11"/>
          <p:cNvSpPr txBox="1"/>
          <p:nvPr>
            <p:ph idx="1" type="body"/>
          </p:nvPr>
        </p:nvSpPr>
        <p:spPr>
          <a:xfrm>
            <a:off x="685800" y="1724350"/>
            <a:ext cx="3405900" cy="2731200"/>
          </a:xfrm>
          <a:prstGeom prst="rect">
            <a:avLst/>
          </a:prstGeom>
          <a:noFill/>
          <a:ln>
            <a:noFill/>
          </a:ln>
        </p:spPr>
        <p:txBody>
          <a:bodyPr anchorCtr="0" anchor="t" bIns="0" lIns="0" spcFirstLastPara="1" rIns="0" wrap="square" tIns="0">
            <a:noAutofit/>
          </a:bodyPr>
          <a:lstStyle/>
          <a:p>
            <a:pPr indent="-207009" lvl="0" marL="228600" rtl="0" algn="l">
              <a:lnSpc>
                <a:spcPct val="115000"/>
              </a:lnSpc>
              <a:spcBef>
                <a:spcPts val="0"/>
              </a:spcBef>
              <a:spcAft>
                <a:spcPts val="0"/>
              </a:spcAft>
              <a:buClr>
                <a:schemeClr val="lt1"/>
              </a:buClr>
              <a:buSzPts val="1100"/>
              <a:buChar char="●"/>
            </a:pPr>
            <a:r>
              <a:rPr lang="en-US">
                <a:solidFill>
                  <a:schemeClr val="lt1"/>
                </a:solidFill>
                <a:latin typeface="Poppins"/>
                <a:ea typeface="Poppins"/>
                <a:cs typeface="Poppins"/>
                <a:sym typeface="Poppins"/>
              </a:rPr>
              <a:t>Attendee Q&amp;A Experience</a:t>
            </a:r>
            <a:endParaRPr/>
          </a:p>
          <a:p>
            <a:pPr indent="-207009" lvl="0" marL="228600" rtl="0" algn="l">
              <a:lnSpc>
                <a:spcPct val="115000"/>
              </a:lnSpc>
              <a:spcBef>
                <a:spcPts val="600"/>
              </a:spcBef>
              <a:spcAft>
                <a:spcPts val="0"/>
              </a:spcAft>
              <a:buClr>
                <a:schemeClr val="lt1"/>
              </a:buClr>
              <a:buSzPts val="1100"/>
              <a:buChar char="●"/>
            </a:pPr>
            <a:r>
              <a:rPr lang="en-US">
                <a:solidFill>
                  <a:schemeClr val="lt1"/>
                </a:solidFill>
                <a:latin typeface="Poppins"/>
                <a:ea typeface="Poppins"/>
                <a:cs typeface="Poppins"/>
                <a:sym typeface="Poppins"/>
              </a:rPr>
              <a:t>Attendees can submit text questions any time during the webcast</a:t>
            </a:r>
            <a:endParaRPr/>
          </a:p>
          <a:p>
            <a:pPr indent="-207009" lvl="0" marL="228600" rtl="0" algn="l">
              <a:lnSpc>
                <a:spcPct val="115000"/>
              </a:lnSpc>
              <a:spcBef>
                <a:spcPts val="600"/>
              </a:spcBef>
              <a:spcAft>
                <a:spcPts val="0"/>
              </a:spcAft>
              <a:buClr>
                <a:schemeClr val="lt1"/>
              </a:buClr>
              <a:buSzPts val="1100"/>
              <a:buChar char="●"/>
            </a:pPr>
            <a:r>
              <a:rPr lang="en-US">
                <a:solidFill>
                  <a:schemeClr val="lt1"/>
                </a:solidFill>
                <a:latin typeface="Poppins"/>
                <a:ea typeface="Poppins"/>
                <a:cs typeface="Poppins"/>
                <a:sym typeface="Poppins"/>
              </a:rPr>
              <a:t>Attendees receive a “Your message has been sent.” notification when submitting a text question</a:t>
            </a:r>
            <a:endParaRPr/>
          </a:p>
          <a:p>
            <a:pPr indent="-207009" lvl="0" marL="228600" rtl="0" algn="l">
              <a:lnSpc>
                <a:spcPct val="115000"/>
              </a:lnSpc>
              <a:spcBef>
                <a:spcPts val="600"/>
              </a:spcBef>
              <a:spcAft>
                <a:spcPts val="0"/>
              </a:spcAft>
              <a:buClr>
                <a:schemeClr val="lt1"/>
              </a:buClr>
              <a:buSzPts val="1100"/>
              <a:buChar char="●"/>
            </a:pPr>
            <a:r>
              <a:rPr lang="en-US">
                <a:solidFill>
                  <a:schemeClr val="lt1"/>
                </a:solidFill>
                <a:latin typeface="Poppins"/>
                <a:ea typeface="Poppins"/>
                <a:cs typeface="Poppins"/>
                <a:sym typeface="Poppins"/>
              </a:rPr>
              <a:t>Note: Attendees will not see the questions of other attendees</a:t>
            </a:r>
            <a:endParaRPr/>
          </a:p>
          <a:p>
            <a:pPr indent="0" lvl="0" marL="0" rtl="0" algn="l">
              <a:lnSpc>
                <a:spcPct val="115000"/>
              </a:lnSpc>
              <a:spcBef>
                <a:spcPts val="600"/>
              </a:spcBef>
              <a:spcAft>
                <a:spcPts val="600"/>
              </a:spcAft>
              <a:buSzPts val="1800"/>
              <a:buNone/>
            </a:pPr>
            <a:r>
              <a:t/>
            </a:r>
            <a:endParaRPr sz="1800">
              <a:solidFill>
                <a:schemeClr val="lt1"/>
              </a:solidFill>
              <a:latin typeface="Poppins"/>
              <a:ea typeface="Poppins"/>
              <a:cs typeface="Poppins"/>
              <a:sym typeface="Poppins"/>
            </a:endParaRPr>
          </a:p>
        </p:txBody>
      </p:sp>
      <p:sp>
        <p:nvSpPr>
          <p:cNvPr id="330" name="Google Shape;330;p11"/>
          <p:cNvSpPr txBox="1"/>
          <p:nvPr>
            <p:ph idx="12" type="sldNum"/>
          </p:nvPr>
        </p:nvSpPr>
        <p:spPr>
          <a:xfrm>
            <a:off x="8458200" y="4455550"/>
            <a:ext cx="685800" cy="615600"/>
          </a:xfrm>
          <a:prstGeom prst="rect">
            <a:avLst/>
          </a:prstGeom>
          <a:noFill/>
          <a:ln>
            <a:noFill/>
          </a:ln>
        </p:spPr>
        <p:txBody>
          <a:bodyPr anchorCtr="0" anchor="ctr" bIns="19050" lIns="19050" spcFirstLastPara="1" rIns="19050" wrap="square" tIns="19050">
            <a:noAutofit/>
          </a:bodyPr>
          <a:lstStyle/>
          <a:p>
            <a:pPr indent="0" lvl="0" marL="0" rtl="0" algn="ctr">
              <a:lnSpc>
                <a:spcPct val="100000"/>
              </a:lnSpc>
              <a:spcBef>
                <a:spcPts val="0"/>
              </a:spcBef>
              <a:spcAft>
                <a:spcPts val="0"/>
              </a:spcAft>
              <a:buSzPts val="1100"/>
              <a:buNone/>
            </a:pPr>
            <a:fld id="{00000000-1234-1234-1234-123412341234}" type="slidenum">
              <a:rPr lang="en-US"/>
              <a:t>‹#›</a:t>
            </a:fld>
            <a:endParaRPr/>
          </a:p>
        </p:txBody>
      </p:sp>
      <p:pic>
        <p:nvPicPr>
          <p:cNvPr id="331" name="Google Shape;331;p11"/>
          <p:cNvPicPr preferRelativeResize="0"/>
          <p:nvPr/>
        </p:nvPicPr>
        <p:blipFill rotWithShape="1">
          <a:blip r:embed="rId4">
            <a:alphaModFix/>
          </a:blip>
          <a:srcRect b="0" l="665" r="0" t="0"/>
          <a:stretch/>
        </p:blipFill>
        <p:spPr>
          <a:xfrm>
            <a:off x="5544200" y="1040850"/>
            <a:ext cx="2913999" cy="2558051"/>
          </a:xfrm>
          <a:prstGeom prst="rect">
            <a:avLst/>
          </a:prstGeom>
          <a:noFill/>
          <a:ln>
            <a:noFill/>
          </a:ln>
        </p:spPr>
      </p:pic>
      <p:pic>
        <p:nvPicPr>
          <p:cNvPr id="332" name="Google Shape;332;p11"/>
          <p:cNvPicPr preferRelativeResize="0"/>
          <p:nvPr/>
        </p:nvPicPr>
        <p:blipFill rotWithShape="1">
          <a:blip r:embed="rId5">
            <a:alphaModFix/>
          </a:blip>
          <a:srcRect b="1116" l="1909" r="1143" t="90501"/>
          <a:stretch/>
        </p:blipFill>
        <p:spPr>
          <a:xfrm>
            <a:off x="4844625" y="3810000"/>
            <a:ext cx="3268075" cy="246350"/>
          </a:xfrm>
          <a:prstGeom prst="rect">
            <a:avLst/>
          </a:prstGeom>
          <a:noFill/>
          <a:ln cap="flat" cmpd="sng" w="19050">
            <a:solidFill>
              <a:srgbClr val="933174"/>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id="337" name="Google Shape;337;p12"/>
          <p:cNvPicPr preferRelativeResize="0"/>
          <p:nvPr/>
        </p:nvPicPr>
        <p:blipFill rotWithShape="1">
          <a:blip r:embed="rId3">
            <a:alphaModFix/>
          </a:blip>
          <a:srcRect b="12307" l="0" r="4470" t="13464"/>
          <a:stretch/>
        </p:blipFill>
        <p:spPr>
          <a:xfrm>
            <a:off x="3664450" y="417224"/>
            <a:ext cx="3855923" cy="2985998"/>
          </a:xfrm>
          <a:prstGeom prst="rect">
            <a:avLst/>
          </a:prstGeom>
          <a:noFill/>
          <a:ln>
            <a:noFill/>
          </a:ln>
        </p:spPr>
      </p:pic>
      <p:sp>
        <p:nvSpPr>
          <p:cNvPr id="338" name="Google Shape;338;p12"/>
          <p:cNvSpPr txBox="1"/>
          <p:nvPr>
            <p:ph type="title"/>
          </p:nvPr>
        </p:nvSpPr>
        <p:spPr>
          <a:xfrm>
            <a:off x="685800" y="687775"/>
            <a:ext cx="7772400" cy="790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en-US">
                <a:solidFill>
                  <a:schemeClr val="lt1"/>
                </a:solidFill>
              </a:rPr>
              <a:t>Q&amp;A Panel</a:t>
            </a:r>
            <a:br>
              <a:rPr lang="en-US">
                <a:solidFill>
                  <a:schemeClr val="lt1"/>
                </a:solidFill>
              </a:rPr>
            </a:br>
            <a:r>
              <a:rPr lang="en-US">
                <a:solidFill>
                  <a:srgbClr val="7F7F7F"/>
                </a:solidFill>
              </a:rPr>
              <a:t>Backend View</a:t>
            </a:r>
            <a:endParaRPr>
              <a:solidFill>
                <a:srgbClr val="7F7F7F"/>
              </a:solidFill>
            </a:endParaRPr>
          </a:p>
        </p:txBody>
      </p:sp>
      <p:sp>
        <p:nvSpPr>
          <p:cNvPr id="339" name="Google Shape;339;p12"/>
          <p:cNvSpPr txBox="1"/>
          <p:nvPr>
            <p:ph idx="1" type="body"/>
          </p:nvPr>
        </p:nvSpPr>
        <p:spPr>
          <a:xfrm>
            <a:off x="685800" y="1740775"/>
            <a:ext cx="3657900" cy="2709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chemeClr val="lt1"/>
              </a:buClr>
              <a:buSzPts val="1100"/>
              <a:buNone/>
            </a:pPr>
            <a:r>
              <a:rPr b="1" lang="en-US">
                <a:solidFill>
                  <a:schemeClr val="accent3"/>
                </a:solidFill>
              </a:rPr>
              <a:t>Sorting Questions - HIGH/MED/LOW Prioritization</a:t>
            </a:r>
            <a:endParaRPr b="1">
              <a:solidFill>
                <a:schemeClr val="accent3"/>
              </a:solidFill>
            </a:endParaRPr>
          </a:p>
          <a:p>
            <a:pPr indent="-207009" lvl="0" marL="228600" rtl="0" algn="l">
              <a:lnSpc>
                <a:spcPct val="115000"/>
              </a:lnSpc>
              <a:spcBef>
                <a:spcPts val="600"/>
              </a:spcBef>
              <a:spcAft>
                <a:spcPts val="0"/>
              </a:spcAft>
              <a:buClr>
                <a:schemeClr val="lt1"/>
              </a:buClr>
              <a:buSzPts val="1100"/>
              <a:buChar char="●"/>
            </a:pPr>
            <a:r>
              <a:rPr lang="en-US"/>
              <a:t>HIGH: Questions pushed to top</a:t>
            </a:r>
            <a:endParaRPr/>
          </a:p>
          <a:p>
            <a:pPr indent="-207009" lvl="0" marL="228600" rtl="0" algn="l">
              <a:lnSpc>
                <a:spcPct val="115000"/>
              </a:lnSpc>
              <a:spcBef>
                <a:spcPts val="600"/>
              </a:spcBef>
              <a:spcAft>
                <a:spcPts val="0"/>
              </a:spcAft>
              <a:buClr>
                <a:schemeClr val="lt1"/>
              </a:buClr>
              <a:buSzPts val="1100"/>
              <a:buChar char="●"/>
            </a:pPr>
            <a:r>
              <a:rPr lang="en-US"/>
              <a:t>MED: Questions in middle (default)</a:t>
            </a:r>
            <a:endParaRPr/>
          </a:p>
          <a:p>
            <a:pPr indent="-207009" lvl="0" marL="228600" rtl="0" algn="l">
              <a:lnSpc>
                <a:spcPct val="115000"/>
              </a:lnSpc>
              <a:spcBef>
                <a:spcPts val="600"/>
              </a:spcBef>
              <a:spcAft>
                <a:spcPts val="0"/>
              </a:spcAft>
              <a:buClr>
                <a:schemeClr val="lt1"/>
              </a:buClr>
              <a:buSzPts val="1100"/>
              <a:buChar char="●"/>
            </a:pPr>
            <a:r>
              <a:rPr lang="en-US"/>
              <a:t>LOW: Questions pushed to bottom</a:t>
            </a:r>
            <a:endParaRPr/>
          </a:p>
          <a:p>
            <a:pPr indent="0" lvl="0" marL="0" rtl="0" algn="l">
              <a:lnSpc>
                <a:spcPct val="115000"/>
              </a:lnSpc>
              <a:spcBef>
                <a:spcPts val="600"/>
              </a:spcBef>
              <a:spcAft>
                <a:spcPts val="0"/>
              </a:spcAft>
              <a:buClr>
                <a:schemeClr val="lt1"/>
              </a:buClr>
              <a:buSzPts val="1100"/>
              <a:buNone/>
            </a:pPr>
            <a:br>
              <a:rPr b="1" lang="en-US">
                <a:solidFill>
                  <a:schemeClr val="accent3"/>
                </a:solidFill>
              </a:rPr>
            </a:br>
            <a:r>
              <a:rPr b="1" lang="en-US">
                <a:solidFill>
                  <a:schemeClr val="accent3"/>
                </a:solidFill>
              </a:rPr>
              <a:t>Queue</a:t>
            </a:r>
            <a:endParaRPr b="1">
              <a:solidFill>
                <a:schemeClr val="accent3"/>
              </a:solidFill>
            </a:endParaRPr>
          </a:p>
          <a:p>
            <a:pPr indent="-207009" lvl="0" marL="228600" rtl="0" algn="l">
              <a:lnSpc>
                <a:spcPct val="115000"/>
              </a:lnSpc>
              <a:spcBef>
                <a:spcPts val="600"/>
              </a:spcBef>
              <a:spcAft>
                <a:spcPts val="0"/>
              </a:spcAft>
              <a:buClr>
                <a:schemeClr val="lt1"/>
              </a:buClr>
              <a:buSzPts val="1100"/>
              <a:buChar char="●"/>
            </a:pPr>
            <a:r>
              <a:rPr lang="en-US"/>
              <a:t>Add your own questions to the list</a:t>
            </a:r>
            <a:endParaRPr/>
          </a:p>
          <a:p>
            <a:pPr indent="0" lvl="0" marL="0" rtl="0" algn="l">
              <a:lnSpc>
                <a:spcPct val="115000"/>
              </a:lnSpc>
              <a:spcBef>
                <a:spcPts val="600"/>
              </a:spcBef>
              <a:spcAft>
                <a:spcPts val="0"/>
              </a:spcAft>
              <a:buClr>
                <a:schemeClr val="lt1"/>
              </a:buClr>
              <a:buSzPts val="1100"/>
              <a:buNone/>
            </a:pPr>
            <a:br>
              <a:rPr lang="en-US">
                <a:solidFill>
                  <a:schemeClr val="accent3"/>
                </a:solidFill>
              </a:rPr>
            </a:br>
            <a:r>
              <a:rPr b="1" lang="en-US">
                <a:solidFill>
                  <a:schemeClr val="accent3"/>
                </a:solidFill>
              </a:rPr>
              <a:t>Edit Answer Window</a:t>
            </a:r>
            <a:endParaRPr b="1">
              <a:solidFill>
                <a:schemeClr val="accent3"/>
              </a:solidFill>
            </a:endParaRPr>
          </a:p>
          <a:p>
            <a:pPr indent="-207009" lvl="0" marL="228600" rtl="0" algn="l">
              <a:lnSpc>
                <a:spcPct val="115000"/>
              </a:lnSpc>
              <a:spcBef>
                <a:spcPts val="600"/>
              </a:spcBef>
              <a:spcAft>
                <a:spcPts val="0"/>
              </a:spcAft>
              <a:buClr>
                <a:schemeClr val="lt1"/>
              </a:buClr>
              <a:buSzPts val="1100"/>
              <a:buChar char="●"/>
            </a:pPr>
            <a:r>
              <a:rPr lang="en-US"/>
              <a:t>Click on a question to show options for answering</a:t>
            </a:r>
            <a:endParaRPr/>
          </a:p>
          <a:p>
            <a:pPr indent="-171450" lvl="0" marL="285750" rtl="0" algn="l">
              <a:lnSpc>
                <a:spcPct val="115000"/>
              </a:lnSpc>
              <a:spcBef>
                <a:spcPts val="600"/>
              </a:spcBef>
              <a:spcAft>
                <a:spcPts val="600"/>
              </a:spcAft>
              <a:buSzPts val="1800"/>
              <a:buNone/>
            </a:pPr>
            <a:r>
              <a:t/>
            </a:r>
            <a:endParaRPr sz="1800">
              <a:solidFill>
                <a:schemeClr val="lt1"/>
              </a:solidFill>
            </a:endParaRPr>
          </a:p>
        </p:txBody>
      </p:sp>
      <p:sp>
        <p:nvSpPr>
          <p:cNvPr id="340" name="Google Shape;340;p12"/>
          <p:cNvSpPr txBox="1"/>
          <p:nvPr>
            <p:ph idx="12" type="sldNum"/>
          </p:nvPr>
        </p:nvSpPr>
        <p:spPr>
          <a:xfrm>
            <a:off x="8458200" y="4455550"/>
            <a:ext cx="685800" cy="615600"/>
          </a:xfrm>
          <a:prstGeom prst="rect">
            <a:avLst/>
          </a:prstGeom>
          <a:noFill/>
          <a:ln>
            <a:noFill/>
          </a:ln>
        </p:spPr>
        <p:txBody>
          <a:bodyPr anchorCtr="0" anchor="ctr" bIns="19050" lIns="19050" spcFirstLastPara="1" rIns="19050" wrap="square" tIns="19050">
            <a:noAutofit/>
          </a:bodyPr>
          <a:lstStyle/>
          <a:p>
            <a:pPr indent="0" lvl="0" marL="0" rtl="0" algn="ctr">
              <a:lnSpc>
                <a:spcPct val="100000"/>
              </a:lnSpc>
              <a:spcBef>
                <a:spcPts val="0"/>
              </a:spcBef>
              <a:spcAft>
                <a:spcPts val="0"/>
              </a:spcAft>
              <a:buSzPts val="1100"/>
              <a:buNone/>
            </a:pPr>
            <a:fld id="{00000000-1234-1234-1234-123412341234}" type="slidenum">
              <a:rPr lang="en-US"/>
              <a:t>‹#›</a:t>
            </a:fld>
            <a:endParaRPr/>
          </a:p>
        </p:txBody>
      </p:sp>
      <p:pic>
        <p:nvPicPr>
          <p:cNvPr id="341" name="Google Shape;341;p12"/>
          <p:cNvPicPr preferRelativeResize="0"/>
          <p:nvPr/>
        </p:nvPicPr>
        <p:blipFill rotWithShape="1">
          <a:blip r:embed="rId4">
            <a:alphaModFix/>
          </a:blip>
          <a:srcRect b="0" l="0" r="0" t="0"/>
          <a:stretch/>
        </p:blipFill>
        <p:spPr>
          <a:xfrm>
            <a:off x="4576242" y="2299150"/>
            <a:ext cx="3316414" cy="2159526"/>
          </a:xfrm>
          <a:prstGeom prst="rect">
            <a:avLst/>
          </a:prstGeom>
          <a:noFill/>
          <a:ln>
            <a:noFill/>
          </a:ln>
        </p:spPr>
      </p:pic>
      <p:pic>
        <p:nvPicPr>
          <p:cNvPr id="342" name="Google Shape;342;p12"/>
          <p:cNvPicPr preferRelativeResize="0"/>
          <p:nvPr/>
        </p:nvPicPr>
        <p:blipFill rotWithShape="1">
          <a:blip r:embed="rId5">
            <a:alphaModFix/>
          </a:blip>
          <a:srcRect b="0" l="0" r="0" t="0"/>
          <a:stretch/>
        </p:blipFill>
        <p:spPr>
          <a:xfrm>
            <a:off x="6462225" y="683619"/>
            <a:ext cx="2008493" cy="223792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13"/>
          <p:cNvSpPr txBox="1"/>
          <p:nvPr>
            <p:ph type="title"/>
          </p:nvPr>
        </p:nvSpPr>
        <p:spPr>
          <a:xfrm>
            <a:off x="685800" y="687775"/>
            <a:ext cx="3879600" cy="814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en-US">
                <a:solidFill>
                  <a:schemeClr val="lt1"/>
                </a:solidFill>
              </a:rPr>
              <a:t>Q&amp;A Panel</a:t>
            </a:r>
            <a:br>
              <a:rPr lang="en-US">
                <a:solidFill>
                  <a:srgbClr val="7F7F7F"/>
                </a:solidFill>
              </a:rPr>
            </a:br>
            <a:r>
              <a:rPr lang="en-US">
                <a:solidFill>
                  <a:srgbClr val="7F7F7F"/>
                </a:solidFill>
              </a:rPr>
              <a:t>Answering Questions</a:t>
            </a:r>
            <a:endParaRPr>
              <a:solidFill>
                <a:srgbClr val="7F7F7F"/>
              </a:solidFill>
            </a:endParaRPr>
          </a:p>
        </p:txBody>
      </p:sp>
      <p:sp>
        <p:nvSpPr>
          <p:cNvPr id="348" name="Google Shape;348;p13"/>
          <p:cNvSpPr txBox="1"/>
          <p:nvPr>
            <p:ph idx="1" type="body"/>
          </p:nvPr>
        </p:nvSpPr>
        <p:spPr>
          <a:xfrm>
            <a:off x="687625" y="1724350"/>
            <a:ext cx="3648000" cy="27507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chemeClr val="lt1"/>
              </a:buClr>
              <a:buSzPts val="1100"/>
              <a:buNone/>
            </a:pPr>
            <a:r>
              <a:rPr b="1" lang="en-US">
                <a:solidFill>
                  <a:schemeClr val="accent3"/>
                </a:solidFill>
              </a:rPr>
              <a:t>Responding to Questions</a:t>
            </a:r>
            <a:endParaRPr b="1">
              <a:solidFill>
                <a:schemeClr val="accent3"/>
              </a:solidFill>
            </a:endParaRPr>
          </a:p>
          <a:p>
            <a:pPr indent="-207009" lvl="0" marL="228600" rtl="0" algn="l">
              <a:lnSpc>
                <a:spcPct val="115000"/>
              </a:lnSpc>
              <a:spcBef>
                <a:spcPts val="600"/>
              </a:spcBef>
              <a:spcAft>
                <a:spcPts val="0"/>
              </a:spcAft>
              <a:buClr>
                <a:schemeClr val="lt1"/>
              </a:buClr>
              <a:buSzPts val="1100"/>
              <a:buChar char="●"/>
            </a:pPr>
            <a:r>
              <a:rPr lang="en-US"/>
              <a:t>Type a custom message or use one of Studio’s predefined answers</a:t>
            </a:r>
            <a:endParaRPr/>
          </a:p>
          <a:p>
            <a:pPr indent="0" lvl="0" marL="0" rtl="0" algn="l">
              <a:lnSpc>
                <a:spcPct val="115000"/>
              </a:lnSpc>
              <a:spcBef>
                <a:spcPts val="600"/>
              </a:spcBef>
              <a:spcAft>
                <a:spcPts val="0"/>
              </a:spcAft>
              <a:buClr>
                <a:schemeClr val="lt1"/>
              </a:buClr>
              <a:buSzPts val="1100"/>
              <a:buNone/>
            </a:pPr>
            <a:r>
              <a:rPr b="1" lang="en-US">
                <a:solidFill>
                  <a:schemeClr val="accent3"/>
                </a:solidFill>
              </a:rPr>
              <a:t>Publish Without Answer</a:t>
            </a:r>
            <a:endParaRPr b="1">
              <a:solidFill>
                <a:schemeClr val="accent3"/>
              </a:solidFill>
            </a:endParaRPr>
          </a:p>
          <a:p>
            <a:pPr indent="-207009" lvl="0" marL="228600" rtl="0" algn="l">
              <a:lnSpc>
                <a:spcPct val="115000"/>
              </a:lnSpc>
              <a:spcBef>
                <a:spcPts val="600"/>
              </a:spcBef>
              <a:spcAft>
                <a:spcPts val="0"/>
              </a:spcAft>
              <a:buClr>
                <a:schemeClr val="lt1"/>
              </a:buClr>
              <a:buSzPts val="1100"/>
              <a:buChar char="●"/>
            </a:pPr>
            <a:r>
              <a:rPr lang="en-US"/>
              <a:t>Makes question visible to entire audience without a response</a:t>
            </a:r>
            <a:endParaRPr/>
          </a:p>
          <a:p>
            <a:pPr indent="0" lvl="0" marL="0" rtl="0" algn="l">
              <a:lnSpc>
                <a:spcPct val="115000"/>
              </a:lnSpc>
              <a:spcBef>
                <a:spcPts val="600"/>
              </a:spcBef>
              <a:spcAft>
                <a:spcPts val="0"/>
              </a:spcAft>
              <a:buClr>
                <a:schemeClr val="lt1"/>
              </a:buClr>
              <a:buSzPts val="1100"/>
              <a:buNone/>
            </a:pPr>
            <a:r>
              <a:rPr b="1" lang="en-US">
                <a:solidFill>
                  <a:schemeClr val="accent3"/>
                </a:solidFill>
              </a:rPr>
              <a:t>Private Toggle Switch</a:t>
            </a:r>
            <a:endParaRPr b="1"/>
          </a:p>
          <a:p>
            <a:pPr indent="-207009" lvl="0" marL="228600" rtl="0" algn="l">
              <a:lnSpc>
                <a:spcPct val="115000"/>
              </a:lnSpc>
              <a:spcBef>
                <a:spcPts val="600"/>
              </a:spcBef>
              <a:spcAft>
                <a:spcPts val="0"/>
              </a:spcAft>
              <a:buClr>
                <a:schemeClr val="lt1"/>
              </a:buClr>
              <a:buSzPts val="1100"/>
              <a:buChar char="●"/>
            </a:pPr>
            <a:r>
              <a:rPr lang="en-US"/>
              <a:t>Response will only be visible to the attendee who sent the question</a:t>
            </a:r>
            <a:endParaRPr/>
          </a:p>
          <a:p>
            <a:pPr indent="-207009" lvl="0" marL="228600" rtl="0" algn="l">
              <a:lnSpc>
                <a:spcPct val="115000"/>
              </a:lnSpc>
              <a:spcBef>
                <a:spcPts val="600"/>
              </a:spcBef>
              <a:spcAft>
                <a:spcPts val="0"/>
              </a:spcAft>
              <a:buClr>
                <a:schemeClr val="lt1"/>
              </a:buClr>
              <a:buSzPts val="1100"/>
              <a:buChar char="●"/>
            </a:pPr>
            <a:r>
              <a:rPr lang="en-US"/>
              <a:t>Uncheck to make question and answer viewable to audienc</a:t>
            </a:r>
            <a:r>
              <a:rPr lang="en-US"/>
              <a:t>e</a:t>
            </a:r>
            <a:endParaRPr/>
          </a:p>
        </p:txBody>
      </p:sp>
      <p:sp>
        <p:nvSpPr>
          <p:cNvPr id="349" name="Google Shape;349;p13"/>
          <p:cNvSpPr txBox="1"/>
          <p:nvPr>
            <p:ph idx="12" type="sldNum"/>
          </p:nvPr>
        </p:nvSpPr>
        <p:spPr>
          <a:xfrm>
            <a:off x="8458200" y="4455550"/>
            <a:ext cx="685800" cy="615600"/>
          </a:xfrm>
          <a:prstGeom prst="rect">
            <a:avLst/>
          </a:prstGeom>
          <a:noFill/>
          <a:ln>
            <a:noFill/>
          </a:ln>
        </p:spPr>
        <p:txBody>
          <a:bodyPr anchorCtr="0" anchor="ctr" bIns="19050" lIns="19050" spcFirstLastPara="1" rIns="19050" wrap="square" tIns="19050">
            <a:noAutofit/>
          </a:bodyPr>
          <a:lstStyle/>
          <a:p>
            <a:pPr indent="0" lvl="0" marL="0" rtl="0" algn="ctr">
              <a:lnSpc>
                <a:spcPct val="100000"/>
              </a:lnSpc>
              <a:spcBef>
                <a:spcPts val="0"/>
              </a:spcBef>
              <a:spcAft>
                <a:spcPts val="0"/>
              </a:spcAft>
              <a:buSzPts val="1100"/>
              <a:buNone/>
            </a:pPr>
            <a:fld id="{00000000-1234-1234-1234-123412341234}" type="slidenum">
              <a:rPr lang="en-US"/>
              <a:t>‹#›</a:t>
            </a:fld>
            <a:endParaRPr/>
          </a:p>
        </p:txBody>
      </p:sp>
      <p:pic>
        <p:nvPicPr>
          <p:cNvPr id="350" name="Google Shape;350;p13"/>
          <p:cNvPicPr preferRelativeResize="0"/>
          <p:nvPr/>
        </p:nvPicPr>
        <p:blipFill rotWithShape="1">
          <a:blip r:embed="rId3">
            <a:alphaModFix/>
          </a:blip>
          <a:srcRect b="0" l="0" r="0" t="0"/>
          <a:stretch/>
        </p:blipFill>
        <p:spPr>
          <a:xfrm>
            <a:off x="5086032" y="692588"/>
            <a:ext cx="3372632" cy="3757888"/>
          </a:xfrm>
          <a:prstGeom prst="rect">
            <a:avLst/>
          </a:prstGeom>
          <a:noFill/>
          <a:ln>
            <a:noFill/>
          </a:ln>
        </p:spPr>
      </p:pic>
      <p:sp>
        <p:nvSpPr>
          <p:cNvPr id="351" name="Google Shape;351;p13"/>
          <p:cNvSpPr txBox="1"/>
          <p:nvPr/>
        </p:nvSpPr>
        <p:spPr>
          <a:xfrm>
            <a:off x="0" y="0"/>
            <a:ext cx="3000000" cy="292500"/>
          </a:xfrm>
          <a:prstGeom prst="rect">
            <a:avLst/>
          </a:prstGeom>
          <a:noFill/>
          <a:ln>
            <a:noFill/>
          </a:ln>
        </p:spPr>
        <p:txBody>
          <a:bodyPr anchorCtr="0" anchor="t" bIns="91425" lIns="91425" spcFirstLastPara="1" rIns="91425" wrap="square" tIns="91425">
            <a:spAutoFit/>
          </a:bodyPr>
          <a:lstStyle/>
          <a:p>
            <a:pPr indent="-137160" lvl="0" marL="228600" rtl="0" algn="l">
              <a:lnSpc>
                <a:spcPct val="115000"/>
              </a:lnSpc>
              <a:spcBef>
                <a:spcPts val="600"/>
              </a:spcBef>
              <a:spcAft>
                <a:spcPts val="600"/>
              </a:spcAft>
              <a:buNone/>
            </a:pPr>
            <a:r>
              <a:t/>
            </a:r>
            <a:endParaRPr i="1" sz="700">
              <a:solidFill>
                <a:schemeClr val="lt1"/>
              </a:solidFill>
              <a:latin typeface="Poppins"/>
              <a:ea typeface="Poppins"/>
              <a:cs typeface="Poppins"/>
              <a:sym typeface="Poppins"/>
            </a:endParaRPr>
          </a:p>
        </p:txBody>
      </p:sp>
      <p:sp>
        <p:nvSpPr>
          <p:cNvPr id="352" name="Google Shape;352;p13"/>
          <p:cNvSpPr txBox="1"/>
          <p:nvPr/>
        </p:nvSpPr>
        <p:spPr>
          <a:xfrm>
            <a:off x="687625" y="4673050"/>
            <a:ext cx="6195300" cy="1806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600"/>
              </a:spcBef>
              <a:spcAft>
                <a:spcPts val="600"/>
              </a:spcAft>
              <a:buNone/>
            </a:pPr>
            <a:r>
              <a:rPr b="1" i="1" lang="en-US" sz="700">
                <a:solidFill>
                  <a:schemeClr val="accent3"/>
                </a:solidFill>
                <a:latin typeface="Poppins"/>
                <a:ea typeface="Poppins"/>
                <a:cs typeface="Poppins"/>
                <a:sym typeface="Poppins"/>
              </a:rPr>
              <a:t>Please Note:</a:t>
            </a:r>
            <a:r>
              <a:rPr i="1" lang="en-US" sz="700">
                <a:solidFill>
                  <a:schemeClr val="lt1"/>
                </a:solidFill>
                <a:latin typeface="Poppins"/>
                <a:ea typeface="Poppins"/>
                <a:cs typeface="Poppins"/>
                <a:sym typeface="Poppins"/>
              </a:rPr>
              <a:t> Technical questions will be handled by your webcast producer</a:t>
            </a:r>
            <a:endParaRPr i="1" sz="700">
              <a:solidFill>
                <a:schemeClr val="lt1"/>
              </a:solidFill>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p14"/>
          <p:cNvPicPr preferRelativeResize="0"/>
          <p:nvPr/>
        </p:nvPicPr>
        <p:blipFill rotWithShape="1">
          <a:blip r:embed="rId3">
            <a:alphaModFix/>
          </a:blip>
          <a:srcRect b="11780" l="4279" r="4279" t="17166"/>
          <a:stretch/>
        </p:blipFill>
        <p:spPr>
          <a:xfrm>
            <a:off x="4893875" y="0"/>
            <a:ext cx="4112748" cy="3184873"/>
          </a:xfrm>
          <a:prstGeom prst="rect">
            <a:avLst/>
          </a:prstGeom>
          <a:noFill/>
          <a:ln>
            <a:noFill/>
          </a:ln>
        </p:spPr>
      </p:pic>
      <p:sp>
        <p:nvSpPr>
          <p:cNvPr id="358" name="Google Shape;358;p14"/>
          <p:cNvSpPr txBox="1"/>
          <p:nvPr>
            <p:ph type="title"/>
          </p:nvPr>
        </p:nvSpPr>
        <p:spPr>
          <a:xfrm>
            <a:off x="685800" y="687775"/>
            <a:ext cx="7772400" cy="76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en-US">
                <a:solidFill>
                  <a:schemeClr val="lt1"/>
                </a:solidFill>
              </a:rPr>
              <a:t>Q&amp;A Panel </a:t>
            </a:r>
            <a:br>
              <a:rPr lang="en-US">
                <a:solidFill>
                  <a:schemeClr val="lt1"/>
                </a:solidFill>
              </a:rPr>
            </a:br>
            <a:r>
              <a:rPr lang="en-US">
                <a:solidFill>
                  <a:srgbClr val="7F7F7F"/>
                </a:solidFill>
              </a:rPr>
              <a:t>Backend View Continued</a:t>
            </a:r>
            <a:endParaRPr>
              <a:solidFill>
                <a:srgbClr val="7F7F7F"/>
              </a:solidFill>
            </a:endParaRPr>
          </a:p>
        </p:txBody>
      </p:sp>
      <p:sp>
        <p:nvSpPr>
          <p:cNvPr id="359" name="Google Shape;359;p14"/>
          <p:cNvSpPr txBox="1"/>
          <p:nvPr>
            <p:ph idx="12" type="sldNum"/>
          </p:nvPr>
        </p:nvSpPr>
        <p:spPr>
          <a:xfrm>
            <a:off x="8458200" y="4455550"/>
            <a:ext cx="685800" cy="615600"/>
          </a:xfrm>
          <a:prstGeom prst="rect">
            <a:avLst/>
          </a:prstGeom>
          <a:noFill/>
          <a:ln>
            <a:noFill/>
          </a:ln>
        </p:spPr>
        <p:txBody>
          <a:bodyPr anchorCtr="0" anchor="ctr" bIns="19050" lIns="19050" spcFirstLastPara="1" rIns="19050" wrap="square" tIns="19050">
            <a:noAutofit/>
          </a:bodyPr>
          <a:lstStyle/>
          <a:p>
            <a:pPr indent="0" lvl="0" marL="0" rtl="0" algn="ctr">
              <a:lnSpc>
                <a:spcPct val="100000"/>
              </a:lnSpc>
              <a:spcBef>
                <a:spcPts val="0"/>
              </a:spcBef>
              <a:spcAft>
                <a:spcPts val="0"/>
              </a:spcAft>
              <a:buSzPts val="1100"/>
              <a:buNone/>
            </a:pPr>
            <a:fld id="{00000000-1234-1234-1234-123412341234}" type="slidenum">
              <a:rPr lang="en-US"/>
              <a:t>‹#›</a:t>
            </a:fld>
            <a:endParaRPr/>
          </a:p>
        </p:txBody>
      </p:sp>
      <p:pic>
        <p:nvPicPr>
          <p:cNvPr descr="A screenshot of a computer&#10;&#10;Description automatically generated" id="360" name="Google Shape;360;p14"/>
          <p:cNvPicPr preferRelativeResize="0"/>
          <p:nvPr/>
        </p:nvPicPr>
        <p:blipFill rotWithShape="1">
          <a:blip r:embed="rId4">
            <a:alphaModFix/>
          </a:blip>
          <a:srcRect b="0" l="0" r="0" t="0"/>
          <a:stretch/>
        </p:blipFill>
        <p:spPr>
          <a:xfrm>
            <a:off x="4984375" y="1585675"/>
            <a:ext cx="3473826" cy="2561000"/>
          </a:xfrm>
          <a:prstGeom prst="rect">
            <a:avLst/>
          </a:prstGeom>
          <a:noFill/>
          <a:ln>
            <a:noFill/>
          </a:ln>
        </p:spPr>
      </p:pic>
      <p:sp>
        <p:nvSpPr>
          <p:cNvPr id="361" name="Google Shape;361;p14"/>
          <p:cNvSpPr txBox="1"/>
          <p:nvPr>
            <p:ph idx="1" type="body"/>
          </p:nvPr>
        </p:nvSpPr>
        <p:spPr>
          <a:xfrm>
            <a:off x="687625" y="1724350"/>
            <a:ext cx="3648000" cy="30381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chemeClr val="lt1"/>
              </a:buClr>
              <a:buSzPts val="1100"/>
              <a:buNone/>
            </a:pPr>
            <a:r>
              <a:rPr b="1" lang="en-US">
                <a:solidFill>
                  <a:schemeClr val="accent3"/>
                </a:solidFill>
              </a:rPr>
              <a:t>Page</a:t>
            </a:r>
            <a:r>
              <a:rPr b="1" lang="en-US">
                <a:solidFill>
                  <a:schemeClr val="accent3"/>
                </a:solidFill>
              </a:rPr>
              <a:t>s</a:t>
            </a:r>
            <a:endParaRPr b="1">
              <a:solidFill>
                <a:schemeClr val="accent3"/>
              </a:solidFill>
            </a:endParaRPr>
          </a:p>
          <a:p>
            <a:pPr indent="-207009" lvl="0" marL="228600" rtl="0" algn="l">
              <a:lnSpc>
                <a:spcPct val="115000"/>
              </a:lnSpc>
              <a:spcBef>
                <a:spcPts val="600"/>
              </a:spcBef>
              <a:spcAft>
                <a:spcPts val="0"/>
              </a:spcAft>
              <a:buClr>
                <a:schemeClr val="lt1"/>
              </a:buClr>
              <a:buSzPts val="1100"/>
              <a:buChar char="●"/>
            </a:pPr>
            <a:r>
              <a:rPr lang="en-US">
                <a:solidFill>
                  <a:schemeClr val="lt1"/>
                </a:solidFill>
              </a:rPr>
              <a:t>Each page can only hold 10 questions</a:t>
            </a:r>
            <a:endParaRPr>
              <a:solidFill>
                <a:schemeClr val="lt1"/>
              </a:solidFill>
            </a:endParaRPr>
          </a:p>
          <a:p>
            <a:pPr indent="-207009" lvl="0" marL="228600" rtl="0" algn="l">
              <a:lnSpc>
                <a:spcPct val="115000"/>
              </a:lnSpc>
              <a:spcBef>
                <a:spcPts val="600"/>
              </a:spcBef>
              <a:spcAft>
                <a:spcPts val="0"/>
              </a:spcAft>
              <a:buClr>
                <a:schemeClr val="lt1"/>
              </a:buClr>
              <a:buSzPts val="1100"/>
              <a:buChar char="●"/>
            </a:pPr>
            <a:r>
              <a:rPr lang="en-US">
                <a:solidFill>
                  <a:schemeClr val="lt1"/>
                </a:solidFill>
              </a:rPr>
              <a:t>Click the arrow to move between pages</a:t>
            </a:r>
            <a:br>
              <a:rPr lang="en-US">
                <a:solidFill>
                  <a:schemeClr val="lt1"/>
                </a:solidFill>
              </a:rPr>
            </a:br>
            <a:endParaRPr/>
          </a:p>
          <a:p>
            <a:pPr indent="0" lvl="0" marL="0" rtl="0" algn="l">
              <a:lnSpc>
                <a:spcPct val="115000"/>
              </a:lnSpc>
              <a:spcBef>
                <a:spcPts val="600"/>
              </a:spcBef>
              <a:spcAft>
                <a:spcPts val="0"/>
              </a:spcAft>
              <a:buClr>
                <a:schemeClr val="lt1"/>
              </a:buClr>
              <a:buSzPts val="1100"/>
              <a:buNone/>
            </a:pPr>
            <a:r>
              <a:rPr b="1" lang="en-US">
                <a:solidFill>
                  <a:schemeClr val="accent3"/>
                </a:solidFill>
              </a:rPr>
              <a:t>Ignore</a:t>
            </a:r>
            <a:endParaRPr b="1">
              <a:solidFill>
                <a:schemeClr val="accent3"/>
              </a:solidFill>
            </a:endParaRPr>
          </a:p>
          <a:p>
            <a:pPr indent="-207009" lvl="0" marL="228600" rtl="0" algn="l">
              <a:lnSpc>
                <a:spcPct val="115000"/>
              </a:lnSpc>
              <a:spcBef>
                <a:spcPts val="600"/>
              </a:spcBef>
              <a:spcAft>
                <a:spcPts val="0"/>
              </a:spcAft>
              <a:buClr>
                <a:schemeClr val="lt1"/>
              </a:buClr>
              <a:buSzPts val="1100"/>
              <a:buChar char="●"/>
            </a:pPr>
            <a:r>
              <a:rPr lang="en-US">
                <a:solidFill>
                  <a:schemeClr val="lt1"/>
                </a:solidFill>
              </a:rPr>
              <a:t>Question will be grayed out but still visible</a:t>
            </a:r>
            <a:br>
              <a:rPr lang="en-US">
                <a:solidFill>
                  <a:schemeClr val="lt1"/>
                </a:solidFill>
              </a:rPr>
            </a:br>
            <a:r>
              <a:rPr lang="en-US">
                <a:solidFill>
                  <a:schemeClr val="lt1"/>
                </a:solidFill>
              </a:rPr>
              <a:t>on the list</a:t>
            </a:r>
            <a:endParaRPr>
              <a:solidFill>
                <a:schemeClr val="lt1"/>
              </a:solidFill>
            </a:endParaRPr>
          </a:p>
          <a:p>
            <a:pPr indent="-207009" lvl="0" marL="228600" rtl="0" algn="l">
              <a:lnSpc>
                <a:spcPct val="115000"/>
              </a:lnSpc>
              <a:spcBef>
                <a:spcPts val="600"/>
              </a:spcBef>
              <a:spcAft>
                <a:spcPts val="0"/>
              </a:spcAft>
              <a:buClr>
                <a:schemeClr val="lt1"/>
              </a:buClr>
              <a:buSzPts val="1100"/>
              <a:buChar char="●"/>
            </a:pPr>
            <a:r>
              <a:rPr lang="en-US">
                <a:solidFill>
                  <a:schemeClr val="lt1"/>
                </a:solidFill>
              </a:rPr>
              <a:t>HIGH/MED/LOW prioritizations will still be followed</a:t>
            </a:r>
            <a:br>
              <a:rPr lang="en-US">
                <a:solidFill>
                  <a:schemeClr val="lt1"/>
                </a:solidFill>
              </a:rPr>
            </a:br>
            <a:endParaRPr b="1"/>
          </a:p>
          <a:p>
            <a:pPr indent="0" lvl="0" marL="0" rtl="0" algn="l">
              <a:lnSpc>
                <a:spcPct val="115000"/>
              </a:lnSpc>
              <a:spcBef>
                <a:spcPts val="600"/>
              </a:spcBef>
              <a:spcAft>
                <a:spcPts val="0"/>
              </a:spcAft>
              <a:buClr>
                <a:schemeClr val="lt1"/>
              </a:buClr>
              <a:buSzPts val="1100"/>
              <a:buNone/>
            </a:pPr>
            <a:r>
              <a:rPr b="1" lang="en-US">
                <a:solidFill>
                  <a:schemeClr val="accent3"/>
                </a:solidFill>
              </a:rPr>
              <a:t>Folders</a:t>
            </a:r>
            <a:endParaRPr b="1"/>
          </a:p>
          <a:p>
            <a:pPr indent="-207009" lvl="0" marL="228600" rtl="0" algn="l">
              <a:lnSpc>
                <a:spcPct val="115000"/>
              </a:lnSpc>
              <a:spcBef>
                <a:spcPts val="600"/>
              </a:spcBef>
              <a:spcAft>
                <a:spcPts val="0"/>
              </a:spcAft>
              <a:buClr>
                <a:schemeClr val="lt1"/>
              </a:buClr>
              <a:buSzPts val="1100"/>
              <a:buChar char="●"/>
            </a:pPr>
            <a:r>
              <a:rPr lang="en-US">
                <a:solidFill>
                  <a:schemeClr val="lt1"/>
                </a:solidFill>
              </a:rPr>
              <a:t>Can be used to sort questions into categories</a:t>
            </a:r>
            <a:br>
              <a:rPr lang="en-US">
                <a:solidFill>
                  <a:schemeClr val="lt1"/>
                </a:solidFill>
              </a:rPr>
            </a:br>
            <a:r>
              <a:rPr lang="en-US">
                <a:solidFill>
                  <a:schemeClr val="lt1"/>
                </a:solidFill>
              </a:rPr>
              <a:t>EX: Create folders by subject or person that will address them</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pic>
        <p:nvPicPr>
          <p:cNvPr id="366" name="Google Shape;366;p15"/>
          <p:cNvPicPr preferRelativeResize="0"/>
          <p:nvPr/>
        </p:nvPicPr>
        <p:blipFill rotWithShape="1">
          <a:blip r:embed="rId3">
            <a:alphaModFix/>
          </a:blip>
          <a:srcRect b="11780" l="4279" r="4279" t="17166"/>
          <a:stretch/>
        </p:blipFill>
        <p:spPr>
          <a:xfrm>
            <a:off x="5490169" y="0"/>
            <a:ext cx="3653832" cy="2829500"/>
          </a:xfrm>
          <a:prstGeom prst="rect">
            <a:avLst/>
          </a:prstGeom>
          <a:noFill/>
          <a:ln>
            <a:noFill/>
          </a:ln>
        </p:spPr>
      </p:pic>
      <p:pic>
        <p:nvPicPr>
          <p:cNvPr id="367" name="Google Shape;367;p15"/>
          <p:cNvPicPr preferRelativeResize="0"/>
          <p:nvPr/>
        </p:nvPicPr>
        <p:blipFill rotWithShape="1">
          <a:blip r:embed="rId3">
            <a:alphaModFix/>
          </a:blip>
          <a:srcRect b="11779" l="4279" r="4279" t="17166"/>
          <a:stretch/>
        </p:blipFill>
        <p:spPr>
          <a:xfrm>
            <a:off x="2063300" y="2241650"/>
            <a:ext cx="3855923" cy="2829500"/>
          </a:xfrm>
          <a:prstGeom prst="rect">
            <a:avLst/>
          </a:prstGeom>
          <a:noFill/>
          <a:ln>
            <a:noFill/>
          </a:ln>
        </p:spPr>
      </p:pic>
      <p:sp>
        <p:nvSpPr>
          <p:cNvPr id="368" name="Google Shape;368;p15"/>
          <p:cNvSpPr txBox="1"/>
          <p:nvPr>
            <p:ph type="title"/>
          </p:nvPr>
        </p:nvSpPr>
        <p:spPr>
          <a:xfrm>
            <a:off x="685800" y="687775"/>
            <a:ext cx="5283900" cy="773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en-US">
                <a:solidFill>
                  <a:schemeClr val="lt1"/>
                </a:solidFill>
              </a:rPr>
              <a:t>Promote Attendee to Stage</a:t>
            </a:r>
            <a:r>
              <a:rPr lang="en-US">
                <a:solidFill>
                  <a:schemeClr val="lt1"/>
                </a:solidFill>
              </a:rPr>
              <a:t> </a:t>
            </a:r>
            <a:r>
              <a:rPr lang="en-US">
                <a:solidFill>
                  <a:srgbClr val="7F7F7F"/>
                </a:solidFill>
              </a:rPr>
              <a:t>Overview</a:t>
            </a:r>
            <a:endParaRPr>
              <a:solidFill>
                <a:srgbClr val="7F7F7F"/>
              </a:solidFill>
            </a:endParaRPr>
          </a:p>
        </p:txBody>
      </p:sp>
      <p:sp>
        <p:nvSpPr>
          <p:cNvPr id="369" name="Google Shape;369;p15"/>
          <p:cNvSpPr txBox="1"/>
          <p:nvPr>
            <p:ph idx="1" type="body"/>
          </p:nvPr>
        </p:nvSpPr>
        <p:spPr>
          <a:xfrm>
            <a:off x="685800" y="2237300"/>
            <a:ext cx="3132300" cy="9219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120"/>
              </a:spcBef>
              <a:spcAft>
                <a:spcPts val="0"/>
              </a:spcAft>
              <a:buClr>
                <a:schemeClr val="lt1"/>
              </a:buClr>
              <a:buSzPts val="1600"/>
              <a:buNone/>
            </a:pPr>
            <a:r>
              <a:rPr lang="en-US">
                <a:solidFill>
                  <a:schemeClr val="lt1"/>
                </a:solidFill>
              </a:rPr>
              <a:t>The </a:t>
            </a:r>
            <a:r>
              <a:rPr b="1" lang="en-US">
                <a:solidFill>
                  <a:schemeClr val="accent3"/>
                </a:solidFill>
              </a:rPr>
              <a:t>Promote Attendee to Stage </a:t>
            </a:r>
            <a:r>
              <a:rPr lang="en-US">
                <a:solidFill>
                  <a:schemeClr val="lt1"/>
                </a:solidFill>
              </a:rPr>
              <a:t>panel provides attendees the ability to request to join presenters on webcam/microphone to ask questions &amp; provide their thoughts during a Live webcast.</a:t>
            </a:r>
            <a:endParaRPr/>
          </a:p>
          <a:p>
            <a:pPr indent="0" lvl="0" marL="0" rtl="0" algn="l">
              <a:lnSpc>
                <a:spcPct val="100000"/>
              </a:lnSpc>
              <a:spcBef>
                <a:spcPts val="240"/>
              </a:spcBef>
              <a:spcAft>
                <a:spcPts val="120"/>
              </a:spcAft>
              <a:buClr>
                <a:schemeClr val="lt1"/>
              </a:buClr>
              <a:buSzPts val="1600"/>
              <a:buNone/>
            </a:pPr>
            <a:r>
              <a:t/>
            </a:r>
            <a:endParaRPr>
              <a:solidFill>
                <a:schemeClr val="lt1"/>
              </a:solidFill>
            </a:endParaRPr>
          </a:p>
        </p:txBody>
      </p:sp>
      <p:sp>
        <p:nvSpPr>
          <p:cNvPr id="370" name="Google Shape;370;p15"/>
          <p:cNvSpPr txBox="1"/>
          <p:nvPr>
            <p:ph idx="12" type="sldNum"/>
          </p:nvPr>
        </p:nvSpPr>
        <p:spPr>
          <a:xfrm>
            <a:off x="8458200" y="4455550"/>
            <a:ext cx="685800" cy="615600"/>
          </a:xfrm>
          <a:prstGeom prst="rect">
            <a:avLst/>
          </a:prstGeom>
          <a:noFill/>
          <a:ln>
            <a:noFill/>
          </a:ln>
        </p:spPr>
        <p:txBody>
          <a:bodyPr anchorCtr="0" anchor="ctr" bIns="19050" lIns="19050" spcFirstLastPara="1" rIns="19050" wrap="square" tIns="19050">
            <a:noAutofit/>
          </a:bodyPr>
          <a:lstStyle/>
          <a:p>
            <a:pPr indent="0" lvl="0" marL="0" rtl="0" algn="ctr">
              <a:lnSpc>
                <a:spcPct val="100000"/>
              </a:lnSpc>
              <a:spcBef>
                <a:spcPts val="0"/>
              </a:spcBef>
              <a:spcAft>
                <a:spcPts val="0"/>
              </a:spcAft>
              <a:buSzPts val="1100"/>
              <a:buNone/>
            </a:pPr>
            <a:fld id="{00000000-1234-1234-1234-123412341234}" type="slidenum">
              <a:rPr lang="en-US"/>
              <a:t>‹#›</a:t>
            </a:fld>
            <a:endParaRPr/>
          </a:p>
        </p:txBody>
      </p:sp>
      <p:pic>
        <p:nvPicPr>
          <p:cNvPr descr="A screenshot of a computer&#10;&#10;Description automatically generated with low confidence" id="371" name="Google Shape;371;p15"/>
          <p:cNvPicPr preferRelativeResize="0"/>
          <p:nvPr/>
        </p:nvPicPr>
        <p:blipFill rotWithShape="1">
          <a:blip r:embed="rId4">
            <a:alphaModFix/>
          </a:blip>
          <a:srcRect b="0" l="0" r="8257" t="0"/>
          <a:stretch/>
        </p:blipFill>
        <p:spPr>
          <a:xfrm>
            <a:off x="4567830" y="1676644"/>
            <a:ext cx="3889743" cy="228951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pic>
        <p:nvPicPr>
          <p:cNvPr id="376" name="Google Shape;376;p16"/>
          <p:cNvPicPr preferRelativeResize="0"/>
          <p:nvPr/>
        </p:nvPicPr>
        <p:blipFill rotWithShape="1">
          <a:blip r:embed="rId3">
            <a:alphaModFix/>
          </a:blip>
          <a:srcRect b="11780" l="4279" r="4279" t="17166"/>
          <a:stretch/>
        </p:blipFill>
        <p:spPr>
          <a:xfrm>
            <a:off x="5031250" y="0"/>
            <a:ext cx="4112748" cy="3184873"/>
          </a:xfrm>
          <a:prstGeom prst="rect">
            <a:avLst/>
          </a:prstGeom>
          <a:noFill/>
          <a:ln>
            <a:noFill/>
          </a:ln>
        </p:spPr>
      </p:pic>
      <p:sp>
        <p:nvSpPr>
          <p:cNvPr id="377" name="Google Shape;377;p16"/>
          <p:cNvSpPr txBox="1"/>
          <p:nvPr>
            <p:ph type="title"/>
          </p:nvPr>
        </p:nvSpPr>
        <p:spPr>
          <a:xfrm>
            <a:off x="685800" y="687775"/>
            <a:ext cx="7772400" cy="76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en-US">
                <a:solidFill>
                  <a:schemeClr val="lt1"/>
                </a:solidFill>
              </a:rPr>
              <a:t>Promote Attendee to Stage</a:t>
            </a:r>
            <a:br>
              <a:rPr lang="en-US">
                <a:solidFill>
                  <a:schemeClr val="lt1"/>
                </a:solidFill>
              </a:rPr>
            </a:br>
            <a:r>
              <a:rPr lang="en-US">
                <a:solidFill>
                  <a:srgbClr val="7F7F7F"/>
                </a:solidFill>
              </a:rPr>
              <a:t>Accepting &amp; Rejecting Requests</a:t>
            </a:r>
            <a:endParaRPr>
              <a:solidFill>
                <a:srgbClr val="7F7F7F"/>
              </a:solidFill>
            </a:endParaRPr>
          </a:p>
        </p:txBody>
      </p:sp>
      <p:sp>
        <p:nvSpPr>
          <p:cNvPr id="378" name="Google Shape;378;p16"/>
          <p:cNvSpPr txBox="1"/>
          <p:nvPr>
            <p:ph idx="1" type="body"/>
          </p:nvPr>
        </p:nvSpPr>
        <p:spPr>
          <a:xfrm>
            <a:off x="685800" y="1787900"/>
            <a:ext cx="3263700" cy="2572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120"/>
              </a:spcBef>
              <a:spcAft>
                <a:spcPts val="0"/>
              </a:spcAft>
              <a:buClr>
                <a:schemeClr val="lt1"/>
              </a:buClr>
              <a:buSzPts val="1600"/>
              <a:buNone/>
            </a:pPr>
            <a:r>
              <a:rPr lang="en-US">
                <a:solidFill>
                  <a:schemeClr val="lt1"/>
                </a:solidFill>
              </a:rPr>
              <a:t>When a </a:t>
            </a:r>
            <a:r>
              <a:rPr lang="en-US">
                <a:solidFill>
                  <a:schemeClr val="accent3"/>
                </a:solidFill>
              </a:rPr>
              <a:t>Request to Join </a:t>
            </a:r>
            <a:r>
              <a:rPr lang="en-US">
                <a:solidFill>
                  <a:schemeClr val="lt1"/>
                </a:solidFill>
              </a:rPr>
              <a:t>is submitted, Speakers will </a:t>
            </a:r>
            <a:r>
              <a:rPr lang="en-US">
                <a:solidFill>
                  <a:schemeClr val="accent3"/>
                </a:solidFill>
              </a:rPr>
              <a:t>Accept or Reject</a:t>
            </a:r>
            <a:r>
              <a:rPr lang="en-US">
                <a:solidFill>
                  <a:schemeClr val="lt1"/>
                </a:solidFill>
              </a:rPr>
              <a:t> requests.</a:t>
            </a:r>
            <a:endParaRPr/>
          </a:p>
          <a:p>
            <a:pPr indent="0" lvl="0" marL="0" rtl="0" algn="l">
              <a:lnSpc>
                <a:spcPct val="115000"/>
              </a:lnSpc>
              <a:spcBef>
                <a:spcPts val="240"/>
              </a:spcBef>
              <a:spcAft>
                <a:spcPts val="0"/>
              </a:spcAft>
              <a:buClr>
                <a:schemeClr val="lt1"/>
              </a:buClr>
              <a:buSzPts val="1600"/>
              <a:buNone/>
            </a:pPr>
            <a:r>
              <a:t/>
            </a:r>
            <a:endParaRPr>
              <a:solidFill>
                <a:schemeClr val="lt1"/>
              </a:solidFill>
            </a:endParaRPr>
          </a:p>
          <a:p>
            <a:pPr indent="0" lvl="0" marL="0" rtl="0" algn="l">
              <a:lnSpc>
                <a:spcPct val="115000"/>
              </a:lnSpc>
              <a:spcBef>
                <a:spcPts val="240"/>
              </a:spcBef>
              <a:spcAft>
                <a:spcPts val="0"/>
              </a:spcAft>
              <a:buClr>
                <a:schemeClr val="lt1"/>
              </a:buClr>
              <a:buSzPts val="1600"/>
              <a:buNone/>
            </a:pPr>
            <a:r>
              <a:rPr lang="en-US">
                <a:solidFill>
                  <a:schemeClr val="accent3"/>
                </a:solidFill>
              </a:rPr>
              <a:t>Rejected</a:t>
            </a:r>
            <a:r>
              <a:rPr lang="en-US">
                <a:solidFill>
                  <a:schemeClr val="lt1"/>
                </a:solidFill>
              </a:rPr>
              <a:t> requests will remove Attendees from the Attendee Queue panel. </a:t>
            </a:r>
            <a:endParaRPr/>
          </a:p>
          <a:p>
            <a:pPr indent="0" lvl="0" marL="0" rtl="0" algn="l">
              <a:lnSpc>
                <a:spcPct val="115000"/>
              </a:lnSpc>
              <a:spcBef>
                <a:spcPts val="240"/>
              </a:spcBef>
              <a:spcAft>
                <a:spcPts val="0"/>
              </a:spcAft>
              <a:buClr>
                <a:schemeClr val="lt1"/>
              </a:buClr>
              <a:buSzPts val="1600"/>
              <a:buNone/>
            </a:pPr>
            <a:r>
              <a:t/>
            </a:r>
            <a:endParaRPr>
              <a:solidFill>
                <a:schemeClr val="lt1"/>
              </a:solidFill>
            </a:endParaRPr>
          </a:p>
          <a:p>
            <a:pPr indent="0" lvl="0" marL="0" rtl="0" algn="l">
              <a:lnSpc>
                <a:spcPct val="115000"/>
              </a:lnSpc>
              <a:spcBef>
                <a:spcPts val="240"/>
              </a:spcBef>
              <a:spcAft>
                <a:spcPts val="0"/>
              </a:spcAft>
              <a:buClr>
                <a:schemeClr val="lt1"/>
              </a:buClr>
              <a:buSzPts val="1600"/>
              <a:buNone/>
            </a:pPr>
            <a:r>
              <a:rPr lang="en-US">
                <a:solidFill>
                  <a:schemeClr val="lt1"/>
                </a:solidFill>
              </a:rPr>
              <a:t>Attendees can click the </a:t>
            </a:r>
            <a:r>
              <a:rPr lang="en-US">
                <a:solidFill>
                  <a:schemeClr val="accent3"/>
                </a:solidFill>
              </a:rPr>
              <a:t>Cancel Request </a:t>
            </a:r>
            <a:r>
              <a:rPr lang="en-US">
                <a:solidFill>
                  <a:schemeClr val="lt1"/>
                </a:solidFill>
              </a:rPr>
              <a:t>button to remove themselves from the requested list. Attendees can elect to join the queue again after withdrawing their request.</a:t>
            </a:r>
            <a:endParaRPr/>
          </a:p>
          <a:p>
            <a:pPr indent="0" lvl="0" marL="0" rtl="0" algn="l">
              <a:lnSpc>
                <a:spcPct val="100000"/>
              </a:lnSpc>
              <a:spcBef>
                <a:spcPts val="240"/>
              </a:spcBef>
              <a:spcAft>
                <a:spcPts val="120"/>
              </a:spcAft>
              <a:buClr>
                <a:schemeClr val="lt1"/>
              </a:buClr>
              <a:buSzPts val="1600"/>
              <a:buNone/>
            </a:pPr>
            <a:r>
              <a:t/>
            </a:r>
            <a:endParaRPr sz="1200">
              <a:solidFill>
                <a:schemeClr val="lt1"/>
              </a:solidFill>
            </a:endParaRPr>
          </a:p>
        </p:txBody>
      </p:sp>
      <p:sp>
        <p:nvSpPr>
          <p:cNvPr id="379" name="Google Shape;379;p16"/>
          <p:cNvSpPr txBox="1"/>
          <p:nvPr>
            <p:ph idx="12" type="sldNum"/>
          </p:nvPr>
        </p:nvSpPr>
        <p:spPr>
          <a:xfrm>
            <a:off x="8458200" y="4455550"/>
            <a:ext cx="685800" cy="615600"/>
          </a:xfrm>
          <a:prstGeom prst="rect">
            <a:avLst/>
          </a:prstGeom>
          <a:noFill/>
          <a:ln>
            <a:noFill/>
          </a:ln>
        </p:spPr>
        <p:txBody>
          <a:bodyPr anchorCtr="0" anchor="ctr" bIns="19050" lIns="19050" spcFirstLastPara="1" rIns="19050" wrap="square" tIns="19050">
            <a:noAutofit/>
          </a:bodyPr>
          <a:lstStyle/>
          <a:p>
            <a:pPr indent="0" lvl="0" marL="0" rtl="0" algn="ctr">
              <a:lnSpc>
                <a:spcPct val="100000"/>
              </a:lnSpc>
              <a:spcBef>
                <a:spcPts val="0"/>
              </a:spcBef>
              <a:spcAft>
                <a:spcPts val="0"/>
              </a:spcAft>
              <a:buSzPts val="1100"/>
              <a:buNone/>
            </a:pPr>
            <a:fld id="{00000000-1234-1234-1234-123412341234}" type="slidenum">
              <a:rPr lang="en-US"/>
              <a:t>‹#›</a:t>
            </a:fld>
            <a:endParaRPr/>
          </a:p>
        </p:txBody>
      </p:sp>
      <p:grpSp>
        <p:nvGrpSpPr>
          <p:cNvPr id="380" name="Google Shape;380;p16"/>
          <p:cNvGrpSpPr/>
          <p:nvPr/>
        </p:nvGrpSpPr>
        <p:grpSpPr>
          <a:xfrm>
            <a:off x="4499755" y="2056664"/>
            <a:ext cx="3958314" cy="2226551"/>
            <a:chOff x="685799" y="1591006"/>
            <a:chExt cx="5409011" cy="3042568"/>
          </a:xfrm>
        </p:grpSpPr>
        <p:pic>
          <p:nvPicPr>
            <p:cNvPr descr="A screenshot of a computer&#10;&#10;Description automatically generated with medium confidence" id="381" name="Google Shape;381;p16"/>
            <p:cNvPicPr preferRelativeResize="0"/>
            <p:nvPr/>
          </p:nvPicPr>
          <p:blipFill rotWithShape="1">
            <a:blip r:embed="rId4">
              <a:alphaModFix/>
            </a:blip>
            <a:srcRect b="0" l="0" r="0" t="0"/>
            <a:stretch/>
          </p:blipFill>
          <p:spPr>
            <a:xfrm>
              <a:off x="685799" y="1591006"/>
              <a:ext cx="5409011" cy="3042568"/>
            </a:xfrm>
            <a:prstGeom prst="rect">
              <a:avLst/>
            </a:prstGeom>
            <a:noFill/>
            <a:ln>
              <a:noFill/>
            </a:ln>
          </p:spPr>
        </p:pic>
        <p:pic>
          <p:nvPicPr>
            <p:cNvPr descr="Graphical user interface, text, application&#10;&#10;Description automatically generated" id="382" name="Google Shape;382;p16"/>
            <p:cNvPicPr preferRelativeResize="0"/>
            <p:nvPr/>
          </p:nvPicPr>
          <p:blipFill rotWithShape="1">
            <a:blip r:embed="rId5">
              <a:alphaModFix/>
            </a:blip>
            <a:srcRect b="0" l="0" r="0" t="0"/>
            <a:stretch/>
          </p:blipFill>
          <p:spPr>
            <a:xfrm>
              <a:off x="1868535" y="1937585"/>
              <a:ext cx="3371979" cy="1561702"/>
            </a:xfrm>
            <a:prstGeom prst="rect">
              <a:avLst/>
            </a:prstGeom>
            <a:noFill/>
            <a:ln cap="sq" cmpd="sng" w="38100">
              <a:solidFill>
                <a:srgbClr val="000000"/>
              </a:solidFill>
              <a:prstDash val="solid"/>
              <a:miter lim="800000"/>
              <a:headEnd len="sm" w="sm" type="none"/>
              <a:tailEnd len="sm" w="sm" type="none"/>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17"/>
          <p:cNvSpPr txBox="1"/>
          <p:nvPr>
            <p:ph type="title"/>
          </p:nvPr>
        </p:nvSpPr>
        <p:spPr>
          <a:xfrm>
            <a:off x="685800" y="687775"/>
            <a:ext cx="7772400" cy="615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2400"/>
              <a:buNone/>
            </a:pPr>
            <a:r>
              <a:rPr lang="en-US">
                <a:solidFill>
                  <a:schemeClr val="lt1"/>
                </a:solidFill>
              </a:rPr>
              <a:t>Promote Attendee to Stage – </a:t>
            </a:r>
            <a:r>
              <a:rPr lang="en-US">
                <a:solidFill>
                  <a:srgbClr val="7F7F7F"/>
                </a:solidFill>
              </a:rPr>
              <a:t>Speaker Flow</a:t>
            </a:r>
            <a:endParaRPr>
              <a:solidFill>
                <a:srgbClr val="7F7F7F"/>
              </a:solidFill>
            </a:endParaRPr>
          </a:p>
        </p:txBody>
      </p:sp>
      <p:sp>
        <p:nvSpPr>
          <p:cNvPr id="388" name="Google Shape;388;p17"/>
          <p:cNvSpPr txBox="1"/>
          <p:nvPr>
            <p:ph idx="12" type="sldNum"/>
          </p:nvPr>
        </p:nvSpPr>
        <p:spPr>
          <a:xfrm>
            <a:off x="8458200" y="4455550"/>
            <a:ext cx="685800" cy="615600"/>
          </a:xfrm>
          <a:prstGeom prst="rect">
            <a:avLst/>
          </a:prstGeom>
          <a:noFill/>
          <a:ln>
            <a:noFill/>
          </a:ln>
        </p:spPr>
        <p:txBody>
          <a:bodyPr anchorCtr="0" anchor="ctr" bIns="19050" lIns="19050" spcFirstLastPara="1" rIns="19050" wrap="square" tIns="19050">
            <a:noAutofit/>
          </a:bodyPr>
          <a:lstStyle/>
          <a:p>
            <a:pPr indent="0" lvl="0" marL="0" rtl="0" algn="ctr">
              <a:lnSpc>
                <a:spcPct val="100000"/>
              </a:lnSpc>
              <a:spcBef>
                <a:spcPts val="0"/>
              </a:spcBef>
              <a:spcAft>
                <a:spcPts val="0"/>
              </a:spcAft>
              <a:buSzPts val="1100"/>
              <a:buNone/>
            </a:pPr>
            <a:fld id="{00000000-1234-1234-1234-123412341234}" type="slidenum">
              <a:rPr lang="en-US"/>
              <a:t>‹#›</a:t>
            </a:fld>
            <a:endParaRPr/>
          </a:p>
        </p:txBody>
      </p:sp>
      <p:sp>
        <p:nvSpPr>
          <p:cNvPr id="389" name="Google Shape;389;p17"/>
          <p:cNvSpPr/>
          <p:nvPr/>
        </p:nvSpPr>
        <p:spPr>
          <a:xfrm>
            <a:off x="697850" y="1409276"/>
            <a:ext cx="3645600" cy="3172500"/>
          </a:xfrm>
          <a:prstGeom prst="roundRect">
            <a:avLst>
              <a:gd fmla="val 0" name="adj"/>
            </a:avLst>
          </a:prstGeom>
          <a:noFill/>
          <a:ln cap="flat" cmpd="sng" w="9525">
            <a:solidFill>
              <a:schemeClr val="accent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390" name="Google Shape;390;p17"/>
          <p:cNvSpPr txBox="1"/>
          <p:nvPr/>
        </p:nvSpPr>
        <p:spPr>
          <a:xfrm>
            <a:off x="917875" y="1502650"/>
            <a:ext cx="3212400" cy="2564700"/>
          </a:xfrm>
          <a:prstGeom prst="rect">
            <a:avLst/>
          </a:prstGeom>
          <a:noFill/>
          <a:ln>
            <a:noFill/>
          </a:ln>
        </p:spPr>
        <p:txBody>
          <a:bodyPr anchorCtr="0" anchor="t" bIns="60950" lIns="60950" spcFirstLastPara="1" rIns="60950" wrap="square" tIns="60950">
            <a:noAutofit/>
          </a:bodyPr>
          <a:lstStyle/>
          <a:p>
            <a:pPr indent="0" lvl="0" marL="0" marR="0" rtl="0" algn="l">
              <a:lnSpc>
                <a:spcPct val="115000"/>
              </a:lnSpc>
              <a:spcBef>
                <a:spcPts val="0"/>
              </a:spcBef>
              <a:spcAft>
                <a:spcPts val="0"/>
              </a:spcAft>
              <a:buClr>
                <a:srgbClr val="000000"/>
              </a:buClr>
              <a:buSzPts val="1800"/>
              <a:buFont typeface="Arial"/>
              <a:buNone/>
            </a:pPr>
            <a:r>
              <a:rPr b="1" i="0" lang="en-US" sz="1600" u="none" cap="none" strike="noStrike">
                <a:solidFill>
                  <a:schemeClr val="accent4"/>
                </a:solidFill>
                <a:latin typeface="Poppins"/>
                <a:ea typeface="Poppins"/>
                <a:cs typeface="Poppins"/>
                <a:sym typeface="Poppins"/>
              </a:rPr>
              <a:t>Pre-Liv</a:t>
            </a:r>
            <a:r>
              <a:rPr b="1" lang="en-US" sz="1600">
                <a:solidFill>
                  <a:schemeClr val="accent4"/>
                </a:solidFill>
                <a:latin typeface="Poppins"/>
                <a:ea typeface="Poppins"/>
                <a:cs typeface="Poppins"/>
                <a:sym typeface="Poppins"/>
              </a:rPr>
              <a:t>e</a:t>
            </a:r>
            <a:endParaRPr sz="1100">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800"/>
              <a:buFont typeface="Arial"/>
              <a:buNone/>
            </a:pPr>
            <a:r>
              <a:t/>
            </a:r>
            <a:endParaRPr sz="1100">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800"/>
              <a:buFont typeface="Arial"/>
              <a:buNone/>
            </a:pPr>
            <a:r>
              <a:rPr b="0" i="0" lang="en-US" sz="1100" u="none" cap="none" strike="noStrike">
                <a:solidFill>
                  <a:schemeClr val="lt1"/>
                </a:solidFill>
                <a:latin typeface="Poppins"/>
                <a:ea typeface="Poppins"/>
                <a:cs typeface="Poppins"/>
                <a:sym typeface="Poppins"/>
              </a:rPr>
              <a:t>The </a:t>
            </a:r>
            <a:r>
              <a:rPr i="0" lang="en-US" sz="1100" u="none" cap="none" strike="noStrike">
                <a:solidFill>
                  <a:schemeClr val="accent4"/>
                </a:solidFill>
                <a:latin typeface="Poppins"/>
                <a:ea typeface="Poppins"/>
                <a:cs typeface="Poppins"/>
                <a:sym typeface="Poppins"/>
              </a:rPr>
              <a:t>Webcast Producer </a:t>
            </a:r>
            <a:r>
              <a:rPr i="0" lang="en-US" sz="1100" u="none" cap="none" strike="noStrike">
                <a:solidFill>
                  <a:schemeClr val="lt1"/>
                </a:solidFill>
                <a:latin typeface="Poppins"/>
                <a:ea typeface="Poppins"/>
                <a:cs typeface="Poppins"/>
                <a:sym typeface="Poppins"/>
              </a:rPr>
              <a:t>will review </a:t>
            </a:r>
            <a:r>
              <a:rPr i="0" lang="en-US" sz="1100" u="none" cap="none" strike="noStrike">
                <a:solidFill>
                  <a:schemeClr val="accent4"/>
                </a:solidFill>
                <a:latin typeface="Poppins"/>
                <a:ea typeface="Poppins"/>
                <a:cs typeface="Poppins"/>
                <a:sym typeface="Poppins"/>
              </a:rPr>
              <a:t>Accepting/Rejecting </a:t>
            </a:r>
            <a:r>
              <a:rPr i="0" lang="en-US" sz="1100" u="none" cap="none" strike="noStrike">
                <a:solidFill>
                  <a:schemeClr val="lt1"/>
                </a:solidFill>
                <a:latin typeface="Poppins"/>
                <a:ea typeface="Poppins"/>
                <a:cs typeface="Poppins"/>
                <a:sym typeface="Poppins"/>
              </a:rPr>
              <a:t>requests with </a:t>
            </a:r>
            <a:r>
              <a:rPr i="0" lang="en-US" sz="1100" u="none" cap="none" strike="noStrike">
                <a:solidFill>
                  <a:schemeClr val="accent4"/>
                </a:solidFill>
                <a:latin typeface="Poppins"/>
                <a:ea typeface="Poppins"/>
                <a:cs typeface="Poppins"/>
                <a:sym typeface="Poppins"/>
              </a:rPr>
              <a:t>Speakers &amp; Moderators</a:t>
            </a:r>
            <a:r>
              <a:rPr i="0" lang="en-US" sz="1100" u="none" cap="none" strike="noStrike">
                <a:solidFill>
                  <a:schemeClr val="lt1"/>
                </a:solidFill>
                <a:latin typeface="Poppins"/>
                <a:ea typeface="Poppins"/>
                <a:cs typeface="Poppins"/>
                <a:sym typeface="Poppins"/>
              </a:rPr>
              <a:t>.</a:t>
            </a:r>
            <a:endParaRPr sz="1100"/>
          </a:p>
          <a:p>
            <a:pPr indent="-95250" lvl="1" marL="171450" marR="0" rtl="0" algn="l">
              <a:lnSpc>
                <a:spcPct val="115000"/>
              </a:lnSpc>
              <a:spcBef>
                <a:spcPts val="0"/>
              </a:spcBef>
              <a:spcAft>
                <a:spcPts val="0"/>
              </a:spcAft>
              <a:buClr>
                <a:srgbClr val="000000"/>
              </a:buClr>
              <a:buSzPts val="1200"/>
              <a:buFont typeface="Arial"/>
              <a:buNone/>
            </a:pPr>
            <a:r>
              <a:t/>
            </a:r>
            <a:endParaRPr i="0" sz="1100" u="none" cap="none" strike="noStrike">
              <a:solidFill>
                <a:schemeClr val="lt1"/>
              </a:solidFill>
              <a:latin typeface="Poppins"/>
              <a:ea typeface="Poppins"/>
              <a:cs typeface="Poppins"/>
              <a:sym typeface="Poppins"/>
            </a:endParaRPr>
          </a:p>
          <a:p>
            <a:pPr indent="0" lvl="1" marL="0" marR="0" rtl="0" algn="l">
              <a:lnSpc>
                <a:spcPct val="115000"/>
              </a:lnSpc>
              <a:spcBef>
                <a:spcPts val="0"/>
              </a:spcBef>
              <a:spcAft>
                <a:spcPts val="0"/>
              </a:spcAft>
              <a:buNone/>
            </a:pPr>
            <a:r>
              <a:rPr i="0" lang="en-US" sz="1100" u="none" cap="none" strike="noStrike">
                <a:solidFill>
                  <a:schemeClr val="accent4"/>
                </a:solidFill>
                <a:latin typeface="Poppins"/>
                <a:ea typeface="Poppins"/>
                <a:cs typeface="Poppins"/>
                <a:sym typeface="Poppins"/>
              </a:rPr>
              <a:t>Speakers &amp; Moderators </a:t>
            </a:r>
            <a:r>
              <a:rPr i="0" lang="en-US" sz="1100" u="none" cap="none" strike="noStrike">
                <a:solidFill>
                  <a:schemeClr val="lt1"/>
                </a:solidFill>
                <a:latin typeface="Poppins"/>
                <a:ea typeface="Poppins"/>
                <a:cs typeface="Poppins"/>
                <a:sym typeface="Poppins"/>
              </a:rPr>
              <a:t>will determine who on their team will </a:t>
            </a:r>
            <a:r>
              <a:rPr i="0" lang="en-US" sz="1100" u="none" cap="none" strike="noStrike">
                <a:solidFill>
                  <a:schemeClr val="accent4"/>
                </a:solidFill>
                <a:latin typeface="Poppins"/>
                <a:ea typeface="Poppins"/>
                <a:cs typeface="Poppins"/>
                <a:sym typeface="Poppins"/>
              </a:rPr>
              <a:t>Accept/Request </a:t>
            </a:r>
            <a:r>
              <a:rPr i="0" lang="en-US" sz="1100" u="none" cap="none" strike="noStrike">
                <a:solidFill>
                  <a:schemeClr val="lt1"/>
                </a:solidFill>
                <a:latin typeface="Poppins"/>
                <a:ea typeface="Poppins"/>
                <a:cs typeface="Poppins"/>
                <a:sym typeface="Poppins"/>
              </a:rPr>
              <a:t>requests. </a:t>
            </a:r>
            <a:endParaRPr sz="1100"/>
          </a:p>
          <a:p>
            <a:pPr indent="-95250" lvl="1" marL="171450" marR="0" rtl="0" algn="l">
              <a:lnSpc>
                <a:spcPct val="115000"/>
              </a:lnSpc>
              <a:spcBef>
                <a:spcPts val="0"/>
              </a:spcBef>
              <a:spcAft>
                <a:spcPts val="0"/>
              </a:spcAft>
              <a:buClr>
                <a:srgbClr val="000000"/>
              </a:buClr>
              <a:buSzPts val="1200"/>
              <a:buFont typeface="Arial"/>
              <a:buNone/>
            </a:pPr>
            <a:r>
              <a:t/>
            </a:r>
            <a:endParaRPr i="0" sz="1100" u="none" cap="none" strike="noStrike">
              <a:solidFill>
                <a:schemeClr val="lt1"/>
              </a:solidFill>
              <a:latin typeface="Poppins"/>
              <a:ea typeface="Poppins"/>
              <a:cs typeface="Poppins"/>
              <a:sym typeface="Poppins"/>
            </a:endParaRPr>
          </a:p>
          <a:p>
            <a:pPr indent="0" lvl="1" marL="0" marR="0" rtl="0" algn="l">
              <a:lnSpc>
                <a:spcPct val="115000"/>
              </a:lnSpc>
              <a:spcBef>
                <a:spcPts val="0"/>
              </a:spcBef>
              <a:spcAft>
                <a:spcPts val="0"/>
              </a:spcAft>
              <a:buNone/>
            </a:pPr>
            <a:r>
              <a:rPr i="0" lang="en-US" sz="1100" u="none" cap="none" strike="noStrike">
                <a:solidFill>
                  <a:schemeClr val="accent4"/>
                </a:solidFill>
                <a:latin typeface="Poppins"/>
                <a:ea typeface="Poppins"/>
                <a:cs typeface="Poppins"/>
                <a:sym typeface="Poppins"/>
              </a:rPr>
              <a:t>Speakers &amp; Moderators </a:t>
            </a:r>
            <a:r>
              <a:rPr i="0" lang="en-US" sz="1100" u="none" cap="none" strike="noStrike">
                <a:solidFill>
                  <a:schemeClr val="lt1"/>
                </a:solidFill>
                <a:latin typeface="Poppins"/>
                <a:ea typeface="Poppins"/>
                <a:cs typeface="Poppins"/>
                <a:sym typeface="Poppins"/>
              </a:rPr>
              <a:t>will determine when they will take questions during the presentation. </a:t>
            </a:r>
            <a:endParaRPr sz="1100"/>
          </a:p>
        </p:txBody>
      </p:sp>
      <p:sp>
        <p:nvSpPr>
          <p:cNvPr id="391" name="Google Shape;391;p17"/>
          <p:cNvSpPr/>
          <p:nvPr/>
        </p:nvSpPr>
        <p:spPr>
          <a:xfrm>
            <a:off x="4800500" y="1409250"/>
            <a:ext cx="3657600" cy="3170400"/>
          </a:xfrm>
          <a:prstGeom prst="roundRect">
            <a:avLst>
              <a:gd fmla="val 0" name="adj"/>
            </a:avLst>
          </a:prstGeom>
          <a:noFill/>
          <a:ln cap="flat" cmpd="sng" w="9525">
            <a:solidFill>
              <a:schemeClr val="accent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100" u="none" cap="none" strike="noStrike">
              <a:solidFill>
                <a:schemeClr val="accent3"/>
              </a:solidFill>
              <a:latin typeface="Arial"/>
              <a:ea typeface="Arial"/>
              <a:cs typeface="Arial"/>
              <a:sym typeface="Arial"/>
            </a:endParaRPr>
          </a:p>
        </p:txBody>
      </p:sp>
      <p:sp>
        <p:nvSpPr>
          <p:cNvPr id="392" name="Google Shape;392;p17"/>
          <p:cNvSpPr txBox="1"/>
          <p:nvPr/>
        </p:nvSpPr>
        <p:spPr>
          <a:xfrm>
            <a:off x="5013675" y="1502650"/>
            <a:ext cx="3212400" cy="2955000"/>
          </a:xfrm>
          <a:prstGeom prst="rect">
            <a:avLst/>
          </a:prstGeom>
          <a:noFill/>
          <a:ln>
            <a:noFill/>
          </a:ln>
        </p:spPr>
        <p:txBody>
          <a:bodyPr anchorCtr="0" anchor="t" bIns="60950" lIns="60950" spcFirstLastPara="1" rIns="60950" wrap="square" tIns="60950">
            <a:noAutofit/>
          </a:bodyPr>
          <a:lstStyle/>
          <a:p>
            <a:pPr indent="0" lvl="0" marL="0" marR="0" rtl="0" algn="l">
              <a:lnSpc>
                <a:spcPct val="115000"/>
              </a:lnSpc>
              <a:spcBef>
                <a:spcPts val="0"/>
              </a:spcBef>
              <a:spcAft>
                <a:spcPts val="0"/>
              </a:spcAft>
              <a:buClr>
                <a:srgbClr val="000000"/>
              </a:buClr>
              <a:buSzPts val="1800"/>
              <a:buFont typeface="Arial"/>
              <a:buNone/>
            </a:pPr>
            <a:r>
              <a:rPr b="1" i="0" lang="en-US" sz="1600" u="none" cap="none" strike="noStrike">
                <a:solidFill>
                  <a:schemeClr val="accent3"/>
                </a:solidFill>
                <a:latin typeface="Poppins"/>
                <a:ea typeface="Poppins"/>
                <a:cs typeface="Poppins"/>
                <a:sym typeface="Poppins"/>
              </a:rPr>
              <a:t>Live</a:t>
            </a:r>
            <a:br>
              <a:rPr b="1" i="0" lang="en-US" sz="1600" u="none" cap="none" strike="noStrike">
                <a:solidFill>
                  <a:schemeClr val="accent3"/>
                </a:solidFill>
                <a:latin typeface="Poppins"/>
                <a:ea typeface="Poppins"/>
                <a:cs typeface="Poppins"/>
                <a:sym typeface="Poppins"/>
              </a:rPr>
            </a:br>
            <a:br>
              <a:rPr lang="en-US" sz="1100">
                <a:solidFill>
                  <a:schemeClr val="lt1"/>
                </a:solidFill>
                <a:latin typeface="Poppins"/>
                <a:ea typeface="Poppins"/>
                <a:cs typeface="Poppins"/>
                <a:sym typeface="Poppins"/>
              </a:rPr>
            </a:br>
            <a:r>
              <a:rPr lang="en-US" sz="1100">
                <a:solidFill>
                  <a:schemeClr val="accent3"/>
                </a:solidFill>
                <a:latin typeface="Poppins"/>
                <a:ea typeface="Poppins"/>
                <a:cs typeface="Poppins"/>
                <a:sym typeface="Poppins"/>
              </a:rPr>
              <a:t>Attendees</a:t>
            </a:r>
            <a:r>
              <a:rPr lang="en-US" sz="1100">
                <a:solidFill>
                  <a:schemeClr val="lt1"/>
                </a:solidFill>
                <a:latin typeface="Poppins"/>
                <a:ea typeface="Poppins"/>
                <a:cs typeface="Poppins"/>
                <a:sym typeface="Poppins"/>
              </a:rPr>
              <a:t> select the </a:t>
            </a:r>
            <a:r>
              <a:rPr lang="en-US" sz="1100">
                <a:solidFill>
                  <a:schemeClr val="accent3"/>
                </a:solidFill>
                <a:latin typeface="Poppins"/>
                <a:ea typeface="Poppins"/>
                <a:cs typeface="Poppins"/>
                <a:sym typeface="Poppins"/>
              </a:rPr>
              <a:t>Request to Join</a:t>
            </a:r>
            <a:r>
              <a:rPr lang="en-US" sz="1100">
                <a:solidFill>
                  <a:schemeClr val="lt1"/>
                </a:solidFill>
                <a:latin typeface="Poppins"/>
                <a:ea typeface="Poppins"/>
                <a:cs typeface="Poppins"/>
                <a:sym typeface="Poppins"/>
              </a:rPr>
              <a:t> button to ask a question Live.</a:t>
            </a:r>
            <a:endParaRPr sz="1100">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800"/>
              <a:buFont typeface="Arial"/>
              <a:buNone/>
            </a:pPr>
            <a:r>
              <a:t/>
            </a:r>
            <a:endParaRPr sz="1100">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800"/>
              <a:buFont typeface="Arial"/>
              <a:buNone/>
            </a:pPr>
            <a:r>
              <a:rPr lang="en-US" sz="1100">
                <a:solidFill>
                  <a:schemeClr val="accent3"/>
                </a:solidFill>
                <a:latin typeface="Poppins"/>
                <a:ea typeface="Poppins"/>
                <a:cs typeface="Poppins"/>
                <a:sym typeface="Poppins"/>
              </a:rPr>
              <a:t>Speakers &amp; Moderators</a:t>
            </a:r>
            <a:r>
              <a:rPr lang="en-US" sz="1100">
                <a:solidFill>
                  <a:schemeClr val="lt1"/>
                </a:solidFill>
                <a:latin typeface="Poppins"/>
                <a:ea typeface="Poppins"/>
                <a:cs typeface="Poppins"/>
                <a:sym typeface="Poppins"/>
              </a:rPr>
              <a:t> will monitor the request queue to </a:t>
            </a:r>
            <a:r>
              <a:rPr lang="en-US" sz="1100">
                <a:solidFill>
                  <a:schemeClr val="accent3"/>
                </a:solidFill>
                <a:latin typeface="Poppins"/>
                <a:ea typeface="Poppins"/>
                <a:cs typeface="Poppins"/>
                <a:sym typeface="Poppins"/>
              </a:rPr>
              <a:t>Accept/Reject</a:t>
            </a:r>
            <a:r>
              <a:rPr lang="en-US" sz="1100">
                <a:solidFill>
                  <a:schemeClr val="lt1"/>
                </a:solidFill>
                <a:latin typeface="Poppins"/>
                <a:ea typeface="Poppins"/>
                <a:cs typeface="Poppins"/>
                <a:sym typeface="Poppins"/>
              </a:rPr>
              <a:t> requests.</a:t>
            </a:r>
            <a:endParaRPr sz="1100">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800"/>
              <a:buFont typeface="Arial"/>
              <a:buNone/>
            </a:pPr>
            <a:r>
              <a:t/>
            </a:r>
            <a:endParaRPr sz="1100">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800"/>
              <a:buFont typeface="Arial"/>
              <a:buNone/>
            </a:pPr>
            <a:r>
              <a:rPr lang="en-US" sz="1100">
                <a:solidFill>
                  <a:schemeClr val="lt1"/>
                </a:solidFill>
                <a:latin typeface="Poppins"/>
                <a:ea typeface="Poppins"/>
                <a:cs typeface="Poppins"/>
                <a:sym typeface="Poppins"/>
              </a:rPr>
              <a:t>When verbally prompted, the </a:t>
            </a:r>
            <a:r>
              <a:rPr lang="en-US" sz="1100">
                <a:solidFill>
                  <a:schemeClr val="accent3"/>
                </a:solidFill>
                <a:latin typeface="Poppins"/>
                <a:ea typeface="Poppins"/>
                <a:cs typeface="Poppins"/>
                <a:sym typeface="Poppins"/>
              </a:rPr>
              <a:t>Webcast Producer</a:t>
            </a:r>
            <a:r>
              <a:rPr lang="en-US" sz="1100">
                <a:solidFill>
                  <a:schemeClr val="lt1"/>
                </a:solidFill>
                <a:latin typeface="Poppins"/>
                <a:ea typeface="Poppins"/>
                <a:cs typeface="Poppins"/>
                <a:sym typeface="Poppins"/>
              </a:rPr>
              <a:t> will add/remove Attendees from the Scene.</a:t>
            </a:r>
            <a:endParaRPr sz="1100">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800"/>
              <a:buFont typeface="Arial"/>
              <a:buNone/>
            </a:pPr>
            <a:r>
              <a:t/>
            </a:r>
            <a:endParaRPr sz="1100">
              <a:solidFill>
                <a:schemeClr val="l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800"/>
              <a:buFont typeface="Arial"/>
              <a:buNone/>
            </a:pPr>
            <a:r>
              <a:rPr lang="en-US" sz="1100">
                <a:solidFill>
                  <a:schemeClr val="accent3"/>
                </a:solidFill>
                <a:latin typeface="Poppins"/>
                <a:ea typeface="Poppins"/>
                <a:cs typeface="Poppins"/>
                <a:sym typeface="Poppins"/>
              </a:rPr>
              <a:t>Speakers &amp; Moderators</a:t>
            </a:r>
            <a:r>
              <a:rPr lang="en-US" sz="1100">
                <a:solidFill>
                  <a:schemeClr val="lt1"/>
                </a:solidFill>
                <a:latin typeface="Poppins"/>
                <a:ea typeface="Poppins"/>
                <a:cs typeface="Poppins"/>
                <a:sym typeface="Poppins"/>
              </a:rPr>
              <a:t> will return the Attendee back to the Audience.</a:t>
            </a:r>
            <a:endParaRPr sz="1100">
              <a:solidFill>
                <a:schemeClr val="lt1"/>
              </a:solidFill>
              <a:latin typeface="Poppins"/>
              <a:ea typeface="Poppins"/>
              <a:cs typeface="Poppins"/>
              <a:sym typeface="Poppins"/>
            </a:endParaRPr>
          </a:p>
        </p:txBody>
      </p:sp>
      <p:sp>
        <p:nvSpPr>
          <p:cNvPr id="393" name="Google Shape;393;p17"/>
          <p:cNvSpPr/>
          <p:nvPr/>
        </p:nvSpPr>
        <p:spPr>
          <a:xfrm>
            <a:off x="4449727" y="2823150"/>
            <a:ext cx="244500" cy="218400"/>
          </a:xfrm>
          <a:prstGeom prst="right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id="398" name="Google Shape;398;p18"/>
          <p:cNvPicPr preferRelativeResize="0"/>
          <p:nvPr/>
        </p:nvPicPr>
        <p:blipFill rotWithShape="1">
          <a:blip r:embed="rId3">
            <a:alphaModFix/>
          </a:blip>
          <a:srcRect b="11779" l="4279" r="4279" t="17166"/>
          <a:stretch/>
        </p:blipFill>
        <p:spPr>
          <a:xfrm>
            <a:off x="3705525" y="72349"/>
            <a:ext cx="3855923" cy="2985998"/>
          </a:xfrm>
          <a:prstGeom prst="rect">
            <a:avLst/>
          </a:prstGeom>
          <a:noFill/>
          <a:ln>
            <a:noFill/>
          </a:ln>
        </p:spPr>
      </p:pic>
      <p:sp>
        <p:nvSpPr>
          <p:cNvPr id="399" name="Google Shape;399;p18"/>
          <p:cNvSpPr txBox="1"/>
          <p:nvPr>
            <p:ph type="title"/>
          </p:nvPr>
        </p:nvSpPr>
        <p:spPr>
          <a:xfrm>
            <a:off x="685799" y="687774"/>
            <a:ext cx="6417600" cy="76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en-US">
                <a:solidFill>
                  <a:schemeClr val="lt1"/>
                </a:solidFill>
              </a:rPr>
              <a:t>Communicating</a:t>
            </a:r>
            <a:br>
              <a:rPr lang="en-US">
                <a:solidFill>
                  <a:schemeClr val="lt1"/>
                </a:solidFill>
              </a:rPr>
            </a:br>
            <a:r>
              <a:rPr lang="en-US">
                <a:solidFill>
                  <a:schemeClr val="lt1"/>
                </a:solidFill>
              </a:rPr>
              <a:t>with Approved Queue</a:t>
            </a:r>
            <a:endParaRPr>
              <a:solidFill>
                <a:schemeClr val="lt1"/>
              </a:solidFill>
            </a:endParaRPr>
          </a:p>
        </p:txBody>
      </p:sp>
      <p:sp>
        <p:nvSpPr>
          <p:cNvPr id="400" name="Google Shape;400;p18"/>
          <p:cNvSpPr txBox="1"/>
          <p:nvPr>
            <p:ph idx="1" type="body"/>
          </p:nvPr>
        </p:nvSpPr>
        <p:spPr>
          <a:xfrm>
            <a:off x="685800" y="1683300"/>
            <a:ext cx="4914300" cy="2913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chemeClr val="lt1"/>
              </a:buClr>
              <a:buSzPts val="1100"/>
              <a:buNone/>
            </a:pPr>
            <a:r>
              <a:rPr b="1" lang="en-US">
                <a:solidFill>
                  <a:schemeClr val="accent3"/>
                </a:solidFill>
                <a:latin typeface="Poppins"/>
                <a:ea typeface="Poppins"/>
                <a:cs typeface="Poppins"/>
                <a:sym typeface="Poppins"/>
              </a:rPr>
              <a:t>Chat</a:t>
            </a:r>
            <a:endParaRPr/>
          </a:p>
          <a:p>
            <a:pPr indent="-207009" lvl="0" marL="228600" rtl="0" algn="l">
              <a:lnSpc>
                <a:spcPct val="115000"/>
              </a:lnSpc>
              <a:spcBef>
                <a:spcPts val="600"/>
              </a:spcBef>
              <a:spcAft>
                <a:spcPts val="0"/>
              </a:spcAft>
              <a:buClr>
                <a:schemeClr val="lt1"/>
              </a:buClr>
              <a:buSzPts val="1100"/>
              <a:buChar char="●"/>
            </a:pPr>
            <a:r>
              <a:rPr lang="en-US">
                <a:solidFill>
                  <a:schemeClr val="lt1"/>
                </a:solidFill>
                <a:latin typeface="Poppins"/>
                <a:ea typeface="Poppins"/>
                <a:cs typeface="Poppins"/>
                <a:sym typeface="Poppins"/>
              </a:rPr>
              <a:t>When Attendees are added to the </a:t>
            </a:r>
            <a:r>
              <a:rPr b="1" lang="en-US">
                <a:solidFill>
                  <a:schemeClr val="lt1"/>
                </a:solidFill>
                <a:latin typeface="Poppins"/>
                <a:ea typeface="Poppins"/>
                <a:cs typeface="Poppins"/>
                <a:sym typeface="Poppins"/>
              </a:rPr>
              <a:t>Approved</a:t>
            </a:r>
            <a:r>
              <a:rPr lang="en-US">
                <a:solidFill>
                  <a:schemeClr val="lt1"/>
                </a:solidFill>
                <a:latin typeface="Poppins"/>
                <a:ea typeface="Poppins"/>
                <a:cs typeface="Poppins"/>
                <a:sym typeface="Poppins"/>
              </a:rPr>
              <a:t> Queue, a private Chat connected directly to the Speakers &amp; Moderators is available.</a:t>
            </a:r>
            <a:endParaRPr/>
          </a:p>
          <a:p>
            <a:pPr indent="-207009" lvl="0" marL="228600" rtl="0" algn="l">
              <a:lnSpc>
                <a:spcPct val="115000"/>
              </a:lnSpc>
              <a:spcBef>
                <a:spcPts val="600"/>
              </a:spcBef>
              <a:spcAft>
                <a:spcPts val="0"/>
              </a:spcAft>
              <a:buClr>
                <a:schemeClr val="lt1"/>
              </a:buClr>
              <a:buSzPts val="1100"/>
              <a:buChar char="●"/>
            </a:pPr>
            <a:r>
              <a:rPr lang="en-US">
                <a:solidFill>
                  <a:schemeClr val="lt1"/>
                </a:solidFill>
                <a:latin typeface="Poppins"/>
                <a:ea typeface="Poppins"/>
                <a:cs typeface="Poppins"/>
                <a:sym typeface="Poppins"/>
              </a:rPr>
              <a:t>Attendees can expect Speakers &amp; Moderators to engage with them &amp; all other users in the Approved queue in this chat.</a:t>
            </a:r>
            <a:br>
              <a:rPr lang="en-US">
                <a:solidFill>
                  <a:schemeClr val="lt1"/>
                </a:solidFill>
                <a:latin typeface="Poppins"/>
                <a:ea typeface="Poppins"/>
                <a:cs typeface="Poppins"/>
                <a:sym typeface="Poppins"/>
              </a:rPr>
            </a:br>
            <a:endParaRPr/>
          </a:p>
          <a:p>
            <a:pPr indent="0" lvl="0" marL="0" rtl="0" algn="l">
              <a:lnSpc>
                <a:spcPct val="115000"/>
              </a:lnSpc>
              <a:spcBef>
                <a:spcPts val="600"/>
              </a:spcBef>
              <a:spcAft>
                <a:spcPts val="0"/>
              </a:spcAft>
              <a:buClr>
                <a:schemeClr val="lt1"/>
              </a:buClr>
              <a:buSzPts val="1100"/>
              <a:buNone/>
            </a:pPr>
            <a:r>
              <a:rPr b="1" lang="en-US">
                <a:solidFill>
                  <a:schemeClr val="accent3"/>
                </a:solidFill>
                <a:latin typeface="Poppins"/>
                <a:ea typeface="Poppins"/>
                <a:cs typeface="Poppins"/>
                <a:sym typeface="Poppins"/>
              </a:rPr>
              <a:t>Verbal Alerts</a:t>
            </a:r>
            <a:endParaRPr/>
          </a:p>
          <a:p>
            <a:pPr indent="-207009" lvl="0" marL="228600" rtl="0" algn="l">
              <a:lnSpc>
                <a:spcPct val="115000"/>
              </a:lnSpc>
              <a:spcBef>
                <a:spcPts val="600"/>
              </a:spcBef>
              <a:spcAft>
                <a:spcPts val="600"/>
              </a:spcAft>
              <a:buClr>
                <a:schemeClr val="lt1"/>
              </a:buClr>
              <a:buSzPts val="1100"/>
              <a:buChar char="●"/>
            </a:pPr>
            <a:r>
              <a:rPr lang="en-US">
                <a:solidFill>
                  <a:schemeClr val="lt1"/>
                </a:solidFill>
                <a:latin typeface="Poppins"/>
                <a:ea typeface="Poppins"/>
                <a:cs typeface="Poppins"/>
                <a:sym typeface="Poppins"/>
              </a:rPr>
              <a:t>When </a:t>
            </a:r>
            <a:r>
              <a:rPr b="1" lang="en-US">
                <a:solidFill>
                  <a:schemeClr val="lt1"/>
                </a:solidFill>
                <a:latin typeface="Poppins"/>
                <a:ea typeface="Poppins"/>
                <a:cs typeface="Poppins"/>
                <a:sym typeface="Poppins"/>
              </a:rPr>
              <a:t>Speaker</a:t>
            </a:r>
            <a:r>
              <a:rPr lang="en-US">
                <a:solidFill>
                  <a:schemeClr val="lt1"/>
                </a:solidFill>
                <a:latin typeface="Poppins"/>
                <a:ea typeface="Poppins"/>
                <a:cs typeface="Poppins"/>
                <a:sym typeface="Poppins"/>
              </a:rPr>
              <a:t>s are ready to Add an Accepted request into the Scene, they should verbally alert the </a:t>
            </a:r>
            <a:r>
              <a:rPr b="1" lang="en-US">
                <a:solidFill>
                  <a:schemeClr val="lt1"/>
                </a:solidFill>
                <a:latin typeface="Poppins"/>
                <a:ea typeface="Poppins"/>
                <a:cs typeface="Poppins"/>
                <a:sym typeface="Poppins"/>
              </a:rPr>
              <a:t>Admin</a:t>
            </a:r>
            <a:r>
              <a:rPr lang="en-US">
                <a:solidFill>
                  <a:schemeClr val="lt1"/>
                </a:solidFill>
                <a:latin typeface="Poppins"/>
                <a:ea typeface="Poppins"/>
                <a:cs typeface="Poppins"/>
                <a:sym typeface="Poppins"/>
              </a:rPr>
              <a:t> user to add the Attendee to the scene. As a best practice, work with Speakers in advance of the webcast to determine a key phrase to add an Attendee to the scene. </a:t>
            </a:r>
            <a:endParaRPr/>
          </a:p>
        </p:txBody>
      </p:sp>
      <p:sp>
        <p:nvSpPr>
          <p:cNvPr id="401" name="Google Shape;401;p18"/>
          <p:cNvSpPr txBox="1"/>
          <p:nvPr>
            <p:ph idx="12" type="sldNum"/>
          </p:nvPr>
        </p:nvSpPr>
        <p:spPr>
          <a:xfrm>
            <a:off x="8458200" y="4455550"/>
            <a:ext cx="685800" cy="615600"/>
          </a:xfrm>
          <a:prstGeom prst="rect">
            <a:avLst/>
          </a:prstGeom>
          <a:noFill/>
          <a:ln>
            <a:noFill/>
          </a:ln>
        </p:spPr>
        <p:txBody>
          <a:bodyPr anchorCtr="0" anchor="ctr" bIns="19050" lIns="19050" spcFirstLastPara="1" rIns="19050" wrap="square" tIns="19050">
            <a:noAutofit/>
          </a:bodyPr>
          <a:lstStyle/>
          <a:p>
            <a:pPr indent="0" lvl="0" marL="0" rtl="0" algn="ctr">
              <a:lnSpc>
                <a:spcPct val="100000"/>
              </a:lnSpc>
              <a:spcBef>
                <a:spcPts val="0"/>
              </a:spcBef>
              <a:spcAft>
                <a:spcPts val="0"/>
              </a:spcAft>
              <a:buSzPts val="1100"/>
              <a:buNone/>
            </a:pPr>
            <a:fld id="{00000000-1234-1234-1234-123412341234}" type="slidenum">
              <a:rPr lang="en-US"/>
              <a:t>‹#›</a:t>
            </a:fld>
            <a:endParaRPr/>
          </a:p>
        </p:txBody>
      </p:sp>
      <p:pic>
        <p:nvPicPr>
          <p:cNvPr descr="Text, letter&#10;&#10;Description automatically generated" id="402" name="Google Shape;402;p18"/>
          <p:cNvPicPr preferRelativeResize="0"/>
          <p:nvPr/>
        </p:nvPicPr>
        <p:blipFill rotWithShape="1">
          <a:blip r:embed="rId4">
            <a:alphaModFix/>
          </a:blip>
          <a:srcRect b="0" l="0" r="0" t="0"/>
          <a:stretch/>
        </p:blipFill>
        <p:spPr>
          <a:xfrm>
            <a:off x="6229250" y="876625"/>
            <a:ext cx="2237550" cy="33902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id="407" name="Google Shape;407;g2e2bcf64efd_2_41"/>
          <p:cNvPicPr preferRelativeResize="0"/>
          <p:nvPr/>
        </p:nvPicPr>
        <p:blipFill rotWithShape="1">
          <a:blip r:embed="rId3">
            <a:alphaModFix/>
          </a:blip>
          <a:srcRect b="11780" l="4279" r="4279" t="17166"/>
          <a:stretch/>
        </p:blipFill>
        <p:spPr>
          <a:xfrm>
            <a:off x="5490169" y="0"/>
            <a:ext cx="3653832" cy="2829500"/>
          </a:xfrm>
          <a:prstGeom prst="rect">
            <a:avLst/>
          </a:prstGeom>
          <a:noFill/>
          <a:ln>
            <a:noFill/>
          </a:ln>
        </p:spPr>
      </p:pic>
      <p:pic>
        <p:nvPicPr>
          <p:cNvPr id="408" name="Google Shape;408;g2e2bcf64efd_2_41"/>
          <p:cNvPicPr preferRelativeResize="0"/>
          <p:nvPr/>
        </p:nvPicPr>
        <p:blipFill rotWithShape="1">
          <a:blip r:embed="rId3">
            <a:alphaModFix/>
          </a:blip>
          <a:srcRect b="11780" l="4279" r="4279" t="17166"/>
          <a:stretch/>
        </p:blipFill>
        <p:spPr>
          <a:xfrm>
            <a:off x="2063300" y="2241650"/>
            <a:ext cx="3855923" cy="2829500"/>
          </a:xfrm>
          <a:prstGeom prst="rect">
            <a:avLst/>
          </a:prstGeom>
          <a:noFill/>
          <a:ln>
            <a:noFill/>
          </a:ln>
        </p:spPr>
      </p:pic>
      <p:sp>
        <p:nvSpPr>
          <p:cNvPr id="409" name="Google Shape;409;g2e2bcf64efd_2_41"/>
          <p:cNvSpPr txBox="1"/>
          <p:nvPr>
            <p:ph type="title"/>
          </p:nvPr>
        </p:nvSpPr>
        <p:spPr>
          <a:xfrm>
            <a:off x="685800" y="687775"/>
            <a:ext cx="5283900" cy="773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en-US">
                <a:solidFill>
                  <a:schemeClr val="lt1"/>
                </a:solidFill>
              </a:rPr>
              <a:t>Promote Attendee to Stage</a:t>
            </a:r>
            <a:br>
              <a:rPr lang="en-US">
                <a:solidFill>
                  <a:schemeClr val="lt1"/>
                </a:solidFill>
              </a:rPr>
            </a:br>
            <a:r>
              <a:rPr lang="en-US">
                <a:solidFill>
                  <a:srgbClr val="7F7F7F"/>
                </a:solidFill>
              </a:rPr>
              <a:t>Best Practices</a:t>
            </a:r>
            <a:endParaRPr>
              <a:solidFill>
                <a:srgbClr val="7F7F7F"/>
              </a:solidFill>
            </a:endParaRPr>
          </a:p>
        </p:txBody>
      </p:sp>
      <p:sp>
        <p:nvSpPr>
          <p:cNvPr id="410" name="Google Shape;410;g2e2bcf64efd_2_41"/>
          <p:cNvSpPr txBox="1"/>
          <p:nvPr>
            <p:ph idx="1" type="body"/>
          </p:nvPr>
        </p:nvSpPr>
        <p:spPr>
          <a:xfrm>
            <a:off x="685800" y="2237300"/>
            <a:ext cx="3132300" cy="1498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SzPts val="1100"/>
              <a:buFont typeface="Arial"/>
              <a:buNone/>
            </a:pPr>
            <a:r>
              <a:rPr b="1" lang="en-US">
                <a:solidFill>
                  <a:schemeClr val="accent2"/>
                </a:solidFill>
              </a:rPr>
              <a:t>Speakers &amp; Moderators</a:t>
            </a:r>
            <a:r>
              <a:rPr lang="en-US">
                <a:solidFill>
                  <a:schemeClr val="lt1"/>
                </a:solidFill>
              </a:rPr>
              <a:t> are responsible for Accepting &amp; Rejecting Attendee requests in the Presenter Console. </a:t>
            </a:r>
            <a:br>
              <a:rPr lang="en-US">
                <a:solidFill>
                  <a:schemeClr val="lt1"/>
                </a:solidFill>
              </a:rPr>
            </a:br>
            <a:endParaRPr>
              <a:solidFill>
                <a:schemeClr val="lt1"/>
              </a:solidFill>
            </a:endParaRPr>
          </a:p>
          <a:p>
            <a:pPr indent="0" lvl="0" marL="0" rtl="0" algn="l">
              <a:spcBef>
                <a:spcPts val="0"/>
              </a:spcBef>
              <a:spcAft>
                <a:spcPts val="0"/>
              </a:spcAft>
              <a:buNone/>
            </a:pPr>
            <a:r>
              <a:rPr lang="en-US">
                <a:solidFill>
                  <a:schemeClr val="lt1"/>
                </a:solidFill>
              </a:rPr>
              <a:t>As a best practice, </a:t>
            </a:r>
            <a:r>
              <a:rPr b="1" lang="en-US">
                <a:solidFill>
                  <a:schemeClr val="accent2"/>
                </a:solidFill>
              </a:rPr>
              <a:t>assign 1 or 2 Speakers/Moderators</a:t>
            </a:r>
            <a:r>
              <a:rPr lang="en-US">
                <a:solidFill>
                  <a:schemeClr val="lt1"/>
                </a:solidFill>
              </a:rPr>
              <a:t> to manage the Promote to Attendee queue.</a:t>
            </a:r>
            <a:endParaRPr>
              <a:solidFill>
                <a:schemeClr val="lt1"/>
              </a:solidFill>
            </a:endParaRPr>
          </a:p>
          <a:p>
            <a:pPr indent="0" lvl="0" marL="0" rtl="0" algn="l">
              <a:lnSpc>
                <a:spcPct val="115000"/>
              </a:lnSpc>
              <a:spcBef>
                <a:spcPts val="120"/>
              </a:spcBef>
              <a:spcAft>
                <a:spcPts val="0"/>
              </a:spcAft>
              <a:buClr>
                <a:schemeClr val="lt1"/>
              </a:buClr>
              <a:buSzPts val="1600"/>
              <a:buNone/>
            </a:pPr>
            <a:r>
              <a:t/>
            </a:r>
            <a:endParaRPr sz="1400">
              <a:solidFill>
                <a:schemeClr val="lt1"/>
              </a:solidFill>
            </a:endParaRPr>
          </a:p>
          <a:p>
            <a:pPr indent="0" lvl="0" marL="0" rtl="0" algn="l">
              <a:lnSpc>
                <a:spcPct val="100000"/>
              </a:lnSpc>
              <a:spcBef>
                <a:spcPts val="240"/>
              </a:spcBef>
              <a:spcAft>
                <a:spcPts val="120"/>
              </a:spcAft>
              <a:buClr>
                <a:schemeClr val="lt1"/>
              </a:buClr>
              <a:buSzPts val="1600"/>
              <a:buNone/>
            </a:pPr>
            <a:r>
              <a:t/>
            </a:r>
            <a:endParaRPr sz="1400">
              <a:solidFill>
                <a:schemeClr val="lt1"/>
              </a:solidFill>
            </a:endParaRPr>
          </a:p>
        </p:txBody>
      </p:sp>
      <p:sp>
        <p:nvSpPr>
          <p:cNvPr id="411" name="Google Shape;411;g2e2bcf64efd_2_41"/>
          <p:cNvSpPr txBox="1"/>
          <p:nvPr>
            <p:ph idx="12" type="sldNum"/>
          </p:nvPr>
        </p:nvSpPr>
        <p:spPr>
          <a:xfrm>
            <a:off x="8458200" y="4455550"/>
            <a:ext cx="685800" cy="615600"/>
          </a:xfrm>
          <a:prstGeom prst="rect">
            <a:avLst/>
          </a:prstGeom>
          <a:noFill/>
          <a:ln>
            <a:noFill/>
          </a:ln>
        </p:spPr>
        <p:txBody>
          <a:bodyPr anchorCtr="0" anchor="ctr" bIns="19050" lIns="19050" spcFirstLastPara="1" rIns="19050" wrap="square" tIns="19050">
            <a:noAutofit/>
          </a:bodyPr>
          <a:lstStyle/>
          <a:p>
            <a:pPr indent="0" lvl="0" marL="0" rtl="0" algn="ctr">
              <a:lnSpc>
                <a:spcPct val="100000"/>
              </a:lnSpc>
              <a:spcBef>
                <a:spcPts val="0"/>
              </a:spcBef>
              <a:spcAft>
                <a:spcPts val="0"/>
              </a:spcAft>
              <a:buSzPts val="1100"/>
              <a:buNone/>
            </a:pPr>
            <a:fld id="{00000000-1234-1234-1234-123412341234}" type="slidenum">
              <a:rPr lang="en-US"/>
              <a:t>‹#›</a:t>
            </a:fld>
            <a:endParaRPr/>
          </a:p>
        </p:txBody>
      </p:sp>
      <p:pic>
        <p:nvPicPr>
          <p:cNvPr descr="A screenshot of a computer&#10;&#10;Description automatically generated with medium confidence" id="412" name="Google Shape;412;g2e2bcf64efd_2_41"/>
          <p:cNvPicPr preferRelativeResize="0"/>
          <p:nvPr/>
        </p:nvPicPr>
        <p:blipFill rotWithShape="1">
          <a:blip r:embed="rId4">
            <a:alphaModFix/>
          </a:blip>
          <a:srcRect b="0" l="0" r="0" t="0"/>
          <a:stretch/>
        </p:blipFill>
        <p:spPr>
          <a:xfrm>
            <a:off x="4387314" y="1676552"/>
            <a:ext cx="4070261" cy="22895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3333"/>
        </a:solidFill>
      </p:bgPr>
    </p:bg>
    <p:spTree>
      <p:nvGrpSpPr>
        <p:cNvPr id="235" name="Shape 235"/>
        <p:cNvGrpSpPr/>
        <p:nvPr/>
      </p:nvGrpSpPr>
      <p:grpSpPr>
        <a:xfrm>
          <a:off x="0" y="0"/>
          <a:ext cx="0" cy="0"/>
          <a:chOff x="0" y="0"/>
          <a:chExt cx="0" cy="0"/>
        </a:xfrm>
      </p:grpSpPr>
      <p:pic>
        <p:nvPicPr>
          <p:cNvPr id="236" name="Google Shape;236;p2"/>
          <p:cNvPicPr preferRelativeResize="0"/>
          <p:nvPr/>
        </p:nvPicPr>
        <p:blipFill rotWithShape="1">
          <a:blip r:embed="rId3">
            <a:alphaModFix/>
          </a:blip>
          <a:srcRect b="11779" l="4279" r="4279" t="17166"/>
          <a:stretch/>
        </p:blipFill>
        <p:spPr>
          <a:xfrm>
            <a:off x="4280300" y="827774"/>
            <a:ext cx="3855923" cy="2985998"/>
          </a:xfrm>
          <a:prstGeom prst="rect">
            <a:avLst/>
          </a:prstGeom>
          <a:noFill/>
          <a:ln>
            <a:noFill/>
          </a:ln>
        </p:spPr>
      </p:pic>
      <p:pic>
        <p:nvPicPr>
          <p:cNvPr descr="A screen shot of a computer&#10;&#10;Description automatically generated" id="237" name="Google Shape;237;p2"/>
          <p:cNvPicPr preferRelativeResize="0"/>
          <p:nvPr/>
        </p:nvPicPr>
        <p:blipFill rotWithShape="1">
          <a:blip r:embed="rId4">
            <a:alphaModFix/>
          </a:blip>
          <a:srcRect b="0" l="0" r="0" t="0"/>
          <a:stretch/>
        </p:blipFill>
        <p:spPr>
          <a:xfrm>
            <a:off x="508000" y="285750"/>
            <a:ext cx="8128000" cy="4572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pic>
        <p:nvPicPr>
          <p:cNvPr id="417" name="Google Shape;417;p20"/>
          <p:cNvPicPr preferRelativeResize="0"/>
          <p:nvPr/>
        </p:nvPicPr>
        <p:blipFill>
          <a:blip r:embed="rId3">
            <a:alphaModFix/>
          </a:blip>
          <a:stretch>
            <a:fillRect/>
          </a:stretch>
        </p:blipFill>
        <p:spPr>
          <a:xfrm>
            <a:off x="1790450" y="2178610"/>
            <a:ext cx="1225228" cy="1225227"/>
          </a:xfrm>
          <a:prstGeom prst="rect">
            <a:avLst/>
          </a:prstGeom>
          <a:noFill/>
          <a:ln>
            <a:noFill/>
          </a:ln>
        </p:spPr>
      </p:pic>
      <p:pic>
        <p:nvPicPr>
          <p:cNvPr id="418" name="Google Shape;418;p20"/>
          <p:cNvPicPr preferRelativeResize="0"/>
          <p:nvPr/>
        </p:nvPicPr>
        <p:blipFill>
          <a:blip r:embed="rId4">
            <a:alphaModFix/>
          </a:blip>
          <a:stretch>
            <a:fillRect/>
          </a:stretch>
        </p:blipFill>
        <p:spPr>
          <a:xfrm>
            <a:off x="3959386" y="2129875"/>
            <a:ext cx="1225227" cy="1225225"/>
          </a:xfrm>
          <a:prstGeom prst="rect">
            <a:avLst/>
          </a:prstGeom>
          <a:noFill/>
          <a:ln>
            <a:noFill/>
          </a:ln>
        </p:spPr>
      </p:pic>
      <p:sp>
        <p:nvSpPr>
          <p:cNvPr id="419" name="Google Shape;419;p20"/>
          <p:cNvSpPr txBox="1"/>
          <p:nvPr>
            <p:ph type="title"/>
          </p:nvPr>
        </p:nvSpPr>
        <p:spPr>
          <a:xfrm>
            <a:off x="685800" y="687775"/>
            <a:ext cx="7772400" cy="7665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2400"/>
              <a:buNone/>
            </a:pPr>
            <a:r>
              <a:rPr lang="en-US">
                <a:solidFill>
                  <a:schemeClr val="lt1"/>
                </a:solidFill>
              </a:rPr>
              <a:t>Hardware &amp; Connection Testing</a:t>
            </a:r>
            <a:endParaRPr>
              <a:solidFill>
                <a:schemeClr val="lt1"/>
              </a:solidFill>
            </a:endParaRPr>
          </a:p>
        </p:txBody>
      </p:sp>
      <p:sp>
        <p:nvSpPr>
          <p:cNvPr id="420" name="Google Shape;420;p20"/>
          <p:cNvSpPr txBox="1"/>
          <p:nvPr>
            <p:ph idx="1" type="body"/>
          </p:nvPr>
        </p:nvSpPr>
        <p:spPr>
          <a:xfrm>
            <a:off x="1281821" y="1179802"/>
            <a:ext cx="6580500" cy="3420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SzPts val="1100"/>
              <a:buNone/>
            </a:pPr>
            <a:r>
              <a:rPr lang="en-US">
                <a:solidFill>
                  <a:schemeClr val="accent3"/>
                </a:solidFill>
              </a:rPr>
              <a:t>Your Producer will now test all Audio and Video sources</a:t>
            </a:r>
            <a:endParaRPr>
              <a:solidFill>
                <a:schemeClr val="accent3"/>
              </a:solidFill>
            </a:endParaRPr>
          </a:p>
        </p:txBody>
      </p:sp>
      <p:sp>
        <p:nvSpPr>
          <p:cNvPr id="421" name="Google Shape;421;p20"/>
          <p:cNvSpPr txBox="1"/>
          <p:nvPr>
            <p:ph idx="12" type="sldNum"/>
          </p:nvPr>
        </p:nvSpPr>
        <p:spPr>
          <a:xfrm>
            <a:off x="8458200" y="4455550"/>
            <a:ext cx="685800" cy="615600"/>
          </a:xfrm>
          <a:prstGeom prst="rect">
            <a:avLst/>
          </a:prstGeom>
          <a:noFill/>
          <a:ln>
            <a:noFill/>
          </a:ln>
        </p:spPr>
        <p:txBody>
          <a:bodyPr anchorCtr="0" anchor="ctr" bIns="19050" lIns="19050" spcFirstLastPara="1" rIns="19050" wrap="square" tIns="19050">
            <a:noAutofit/>
          </a:bodyPr>
          <a:lstStyle/>
          <a:p>
            <a:pPr indent="0" lvl="0" marL="0" rtl="0" algn="ctr">
              <a:lnSpc>
                <a:spcPct val="100000"/>
              </a:lnSpc>
              <a:spcBef>
                <a:spcPts val="0"/>
              </a:spcBef>
              <a:spcAft>
                <a:spcPts val="0"/>
              </a:spcAft>
              <a:buSzPts val="1100"/>
              <a:buNone/>
            </a:pPr>
            <a:fld id="{00000000-1234-1234-1234-123412341234}" type="slidenum">
              <a:rPr lang="en-US"/>
              <a:t>‹#›</a:t>
            </a:fld>
            <a:endParaRPr/>
          </a:p>
        </p:txBody>
      </p:sp>
      <p:sp>
        <p:nvSpPr>
          <p:cNvPr id="422" name="Google Shape;422;p20"/>
          <p:cNvSpPr/>
          <p:nvPr/>
        </p:nvSpPr>
        <p:spPr>
          <a:xfrm>
            <a:off x="1356204" y="3598703"/>
            <a:ext cx="1912500" cy="7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20"/>
          <p:cNvSpPr txBox="1"/>
          <p:nvPr/>
        </p:nvSpPr>
        <p:spPr>
          <a:xfrm>
            <a:off x="1704825" y="3483750"/>
            <a:ext cx="1396500" cy="235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1" i="0" lang="en-US" u="none" cap="none" strike="noStrike">
                <a:solidFill>
                  <a:schemeClr val="lt1"/>
                </a:solidFill>
                <a:latin typeface="Poppins"/>
                <a:ea typeface="Poppins"/>
                <a:cs typeface="Poppins"/>
                <a:sym typeface="Poppins"/>
              </a:rPr>
              <a:t>Slides</a:t>
            </a:r>
            <a:endParaRPr b="1"/>
          </a:p>
        </p:txBody>
      </p:sp>
      <p:sp>
        <p:nvSpPr>
          <p:cNvPr id="424" name="Google Shape;424;p20"/>
          <p:cNvSpPr/>
          <p:nvPr/>
        </p:nvSpPr>
        <p:spPr>
          <a:xfrm>
            <a:off x="3603391" y="3598703"/>
            <a:ext cx="1912500" cy="7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0"/>
          <p:cNvSpPr txBox="1"/>
          <p:nvPr/>
        </p:nvSpPr>
        <p:spPr>
          <a:xfrm>
            <a:off x="3615825" y="3483750"/>
            <a:ext cx="1912500" cy="235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1" i="0" lang="en-US" u="none" cap="none" strike="noStrike">
                <a:solidFill>
                  <a:schemeClr val="lt1"/>
                </a:solidFill>
                <a:latin typeface="Poppins"/>
                <a:ea typeface="Poppins"/>
                <a:cs typeface="Poppins"/>
                <a:sym typeface="Poppins"/>
              </a:rPr>
              <a:t>Media</a:t>
            </a:r>
            <a:endParaRPr b="1"/>
          </a:p>
        </p:txBody>
      </p:sp>
      <p:sp>
        <p:nvSpPr>
          <p:cNvPr id="426" name="Google Shape;426;p20"/>
          <p:cNvSpPr/>
          <p:nvPr/>
        </p:nvSpPr>
        <p:spPr>
          <a:xfrm>
            <a:off x="5850579" y="3598703"/>
            <a:ext cx="1912500" cy="7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0"/>
          <p:cNvSpPr txBox="1"/>
          <p:nvPr/>
        </p:nvSpPr>
        <p:spPr>
          <a:xfrm>
            <a:off x="5784663" y="3483752"/>
            <a:ext cx="1912500" cy="342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1" i="0" lang="en-US" u="none" cap="none" strike="noStrike">
                <a:solidFill>
                  <a:schemeClr val="lt1"/>
                </a:solidFill>
                <a:latin typeface="Poppins"/>
                <a:ea typeface="Poppins"/>
                <a:cs typeface="Poppins"/>
                <a:sym typeface="Poppins"/>
              </a:rPr>
              <a:t>Devices</a:t>
            </a:r>
            <a:endParaRPr b="1"/>
          </a:p>
        </p:txBody>
      </p:sp>
      <p:pic>
        <p:nvPicPr>
          <p:cNvPr id="428" name="Google Shape;428;p20"/>
          <p:cNvPicPr preferRelativeResize="0"/>
          <p:nvPr/>
        </p:nvPicPr>
        <p:blipFill>
          <a:blip r:embed="rId5">
            <a:alphaModFix/>
          </a:blip>
          <a:stretch>
            <a:fillRect/>
          </a:stretch>
        </p:blipFill>
        <p:spPr>
          <a:xfrm>
            <a:off x="6128297" y="2178598"/>
            <a:ext cx="1225228" cy="122522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21"/>
          <p:cNvSpPr txBox="1"/>
          <p:nvPr>
            <p:ph idx="12" type="sldNum"/>
          </p:nvPr>
        </p:nvSpPr>
        <p:spPr>
          <a:xfrm>
            <a:off x="8458200" y="4455550"/>
            <a:ext cx="685800" cy="615600"/>
          </a:xfrm>
          <a:prstGeom prst="rect">
            <a:avLst/>
          </a:prstGeom>
          <a:noFill/>
          <a:ln>
            <a:noFill/>
          </a:ln>
        </p:spPr>
        <p:txBody>
          <a:bodyPr anchorCtr="0" anchor="ctr" bIns="19050" lIns="19050" spcFirstLastPara="1" rIns="19050" wrap="square" tIns="19050">
            <a:noAutofit/>
          </a:bodyPr>
          <a:lstStyle/>
          <a:p>
            <a:pPr indent="0" lvl="0" marL="0" rtl="0" algn="ctr">
              <a:lnSpc>
                <a:spcPct val="100000"/>
              </a:lnSpc>
              <a:spcBef>
                <a:spcPts val="0"/>
              </a:spcBef>
              <a:spcAft>
                <a:spcPts val="0"/>
              </a:spcAft>
              <a:buClr>
                <a:srgbClr val="000000"/>
              </a:buClr>
              <a:buSzPts val="1100"/>
              <a:buFont typeface="Poppins"/>
              <a:buNone/>
            </a:pPr>
            <a:fld id="{00000000-1234-1234-1234-123412341234}" type="slidenum">
              <a:rPr lang="en-US"/>
              <a:t>‹#›</a:t>
            </a:fld>
            <a:endParaRPr/>
          </a:p>
        </p:txBody>
      </p:sp>
      <p:pic>
        <p:nvPicPr>
          <p:cNvPr id="434" name="Google Shape;434;p21"/>
          <p:cNvPicPr preferRelativeResize="0"/>
          <p:nvPr/>
        </p:nvPicPr>
        <p:blipFill rotWithShape="1">
          <a:blip r:embed="rId3">
            <a:alphaModFix/>
          </a:blip>
          <a:srcRect b="11779" l="4279" r="4279" t="17166"/>
          <a:stretch/>
        </p:blipFill>
        <p:spPr>
          <a:xfrm>
            <a:off x="3617175" y="827775"/>
            <a:ext cx="4519050" cy="3499524"/>
          </a:xfrm>
          <a:prstGeom prst="rect">
            <a:avLst/>
          </a:prstGeom>
          <a:noFill/>
          <a:ln>
            <a:noFill/>
          </a:ln>
        </p:spPr>
      </p:pic>
      <p:sp>
        <p:nvSpPr>
          <p:cNvPr id="435" name="Google Shape;435;p21"/>
          <p:cNvSpPr txBox="1"/>
          <p:nvPr/>
        </p:nvSpPr>
        <p:spPr>
          <a:xfrm>
            <a:off x="680450" y="1928575"/>
            <a:ext cx="61968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0" i="0" lang="en-US" sz="3200" u="none" cap="none" strike="noStrike">
                <a:solidFill>
                  <a:schemeClr val="lt1"/>
                </a:solidFill>
                <a:latin typeface="Poppins ExtraBold"/>
                <a:ea typeface="Poppins ExtraBold"/>
                <a:cs typeface="Poppins ExtraBold"/>
                <a:sym typeface="Poppins ExtraBold"/>
              </a:rPr>
              <a:t>Live Day</a:t>
            </a:r>
            <a:br>
              <a:rPr lang="en-US" sz="3200">
                <a:solidFill>
                  <a:schemeClr val="lt1"/>
                </a:solidFill>
                <a:latin typeface="Poppins ExtraBold"/>
                <a:ea typeface="Poppins ExtraBold"/>
                <a:cs typeface="Poppins ExtraBold"/>
                <a:sym typeface="Poppins ExtraBold"/>
              </a:rPr>
            </a:br>
            <a:r>
              <a:rPr b="0" i="0" lang="en-US" sz="3200" u="none" cap="none" strike="noStrike">
                <a:solidFill>
                  <a:schemeClr val="lt2"/>
                </a:solidFill>
                <a:latin typeface="Poppins ExtraBold"/>
                <a:ea typeface="Poppins ExtraBold"/>
                <a:cs typeface="Poppins ExtraBold"/>
                <a:sym typeface="Poppins ExtraBold"/>
              </a:rPr>
              <a:t>Logistic</a:t>
            </a:r>
            <a:r>
              <a:rPr lang="en-US" sz="3200">
                <a:solidFill>
                  <a:schemeClr val="lt2"/>
                </a:solidFill>
                <a:latin typeface="Poppins ExtraBold"/>
                <a:ea typeface="Poppins ExtraBold"/>
                <a:cs typeface="Poppins ExtraBold"/>
                <a:sym typeface="Poppins ExtraBold"/>
              </a:rPr>
              <a:t>s &amp; </a:t>
            </a:r>
            <a:r>
              <a:rPr b="0" i="0" lang="en-US" sz="3200" u="none" cap="none" strike="noStrike">
                <a:solidFill>
                  <a:schemeClr val="lt2"/>
                </a:solidFill>
                <a:latin typeface="Poppins ExtraBold"/>
                <a:ea typeface="Poppins ExtraBold"/>
                <a:cs typeface="Poppins ExtraBold"/>
                <a:sym typeface="Poppins ExtraBold"/>
              </a:rPr>
              <a:t>Questions</a:t>
            </a:r>
            <a:endParaRPr b="0" i="0" sz="3200" u="none" cap="none" strike="noStrike">
              <a:solidFill>
                <a:schemeClr val="lt2"/>
              </a:solidFill>
              <a:latin typeface="Poppins ExtraBold"/>
              <a:ea typeface="Poppins ExtraBold"/>
              <a:cs typeface="Poppins ExtraBold"/>
              <a:sym typeface="Poppins ExtraBo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22"/>
          <p:cNvSpPr txBox="1"/>
          <p:nvPr>
            <p:ph type="title"/>
          </p:nvPr>
        </p:nvSpPr>
        <p:spPr>
          <a:xfrm>
            <a:off x="685800" y="687775"/>
            <a:ext cx="7772400" cy="377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en-US">
                <a:solidFill>
                  <a:schemeClr val="lt1"/>
                </a:solidFill>
              </a:rPr>
              <a:t>Best Practices</a:t>
            </a:r>
            <a:endParaRPr>
              <a:solidFill>
                <a:schemeClr val="lt1"/>
              </a:solidFill>
            </a:endParaRPr>
          </a:p>
        </p:txBody>
      </p:sp>
      <p:sp>
        <p:nvSpPr>
          <p:cNvPr id="441" name="Google Shape;441;p22"/>
          <p:cNvSpPr txBox="1"/>
          <p:nvPr>
            <p:ph idx="1" type="body"/>
          </p:nvPr>
        </p:nvSpPr>
        <p:spPr>
          <a:xfrm>
            <a:off x="685800" y="1454275"/>
            <a:ext cx="7975500" cy="22491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120"/>
              </a:spcBef>
              <a:spcAft>
                <a:spcPts val="0"/>
              </a:spcAft>
              <a:buClr>
                <a:schemeClr val="lt1"/>
              </a:buClr>
              <a:buSzPts val="1600"/>
              <a:buNone/>
            </a:pPr>
            <a:r>
              <a:rPr b="1" lang="en-US">
                <a:solidFill>
                  <a:schemeClr val="accent3"/>
                </a:solidFill>
              </a:rPr>
              <a:t>Tips for a successful webcast</a:t>
            </a:r>
            <a:endParaRPr/>
          </a:p>
          <a:p>
            <a:pPr indent="-254000" lvl="0" marL="285750" rtl="0" algn="l">
              <a:lnSpc>
                <a:spcPct val="115000"/>
              </a:lnSpc>
              <a:spcBef>
                <a:spcPts val="240"/>
              </a:spcBef>
              <a:spcAft>
                <a:spcPts val="0"/>
              </a:spcAft>
              <a:buClr>
                <a:schemeClr val="lt1"/>
              </a:buClr>
              <a:buSzPts val="1100"/>
              <a:buChar char="●"/>
            </a:pPr>
            <a:r>
              <a:rPr lang="en-US">
                <a:solidFill>
                  <a:schemeClr val="lt1"/>
                </a:solidFill>
              </a:rPr>
              <a:t>Carefully read the instructions in the live day calendar invite</a:t>
            </a:r>
            <a:endParaRPr/>
          </a:p>
          <a:p>
            <a:pPr indent="-254000" lvl="0" marL="285750" rtl="0" algn="l">
              <a:lnSpc>
                <a:spcPct val="115000"/>
              </a:lnSpc>
              <a:spcBef>
                <a:spcPts val="240"/>
              </a:spcBef>
              <a:spcAft>
                <a:spcPts val="0"/>
              </a:spcAft>
              <a:buClr>
                <a:schemeClr val="lt1"/>
              </a:buClr>
              <a:buSzPts val="1100"/>
              <a:buChar char="●"/>
            </a:pPr>
            <a:r>
              <a:rPr lang="en-US">
                <a:solidFill>
                  <a:schemeClr val="lt1"/>
                </a:solidFill>
              </a:rPr>
              <a:t>Hardwired internet connection is preferred over Wi-Fi</a:t>
            </a:r>
            <a:endParaRPr/>
          </a:p>
          <a:p>
            <a:pPr indent="-254000" lvl="0" marL="285750" rtl="0" algn="l">
              <a:lnSpc>
                <a:spcPct val="115000"/>
              </a:lnSpc>
              <a:spcBef>
                <a:spcPts val="240"/>
              </a:spcBef>
              <a:spcAft>
                <a:spcPts val="0"/>
              </a:spcAft>
              <a:buClr>
                <a:schemeClr val="lt1"/>
              </a:buClr>
              <a:buSzPts val="1100"/>
              <a:buChar char="●"/>
            </a:pPr>
            <a:r>
              <a:rPr lang="en-US">
                <a:solidFill>
                  <a:schemeClr val="lt1"/>
                </a:solidFill>
              </a:rPr>
              <a:t>Be in a quiet space (silence notifications of cell phones, computers, etc.)</a:t>
            </a:r>
            <a:endParaRPr/>
          </a:p>
          <a:p>
            <a:pPr indent="-254000" lvl="0" marL="285750" rtl="0" algn="l">
              <a:lnSpc>
                <a:spcPct val="115000"/>
              </a:lnSpc>
              <a:spcBef>
                <a:spcPts val="240"/>
              </a:spcBef>
              <a:spcAft>
                <a:spcPts val="0"/>
              </a:spcAft>
              <a:buClr>
                <a:schemeClr val="lt1"/>
              </a:buClr>
              <a:buSzPts val="1100"/>
              <a:buChar char="●"/>
            </a:pPr>
            <a:r>
              <a:rPr lang="en-US">
                <a:solidFill>
                  <a:schemeClr val="lt1"/>
                </a:solidFill>
              </a:rPr>
              <a:t>If you’re at home, ask others to reduce their internet usage to increase your bandwidth</a:t>
            </a:r>
            <a:endParaRPr/>
          </a:p>
          <a:p>
            <a:pPr indent="-254000" lvl="0" marL="285750" rtl="0" algn="l">
              <a:lnSpc>
                <a:spcPct val="115000"/>
              </a:lnSpc>
              <a:spcBef>
                <a:spcPts val="240"/>
              </a:spcBef>
              <a:spcAft>
                <a:spcPts val="0"/>
              </a:spcAft>
              <a:buClr>
                <a:schemeClr val="lt1"/>
              </a:buClr>
              <a:buSzPts val="1100"/>
              <a:buChar char="●"/>
            </a:pPr>
            <a:r>
              <a:rPr lang="en-US">
                <a:solidFill>
                  <a:schemeClr val="lt1"/>
                </a:solidFill>
              </a:rPr>
              <a:t>Close other applications and browser tabs on your device</a:t>
            </a:r>
            <a:endParaRPr/>
          </a:p>
          <a:p>
            <a:pPr indent="-254000" lvl="0" marL="285750" rtl="0" algn="l">
              <a:lnSpc>
                <a:spcPct val="115000"/>
              </a:lnSpc>
              <a:spcBef>
                <a:spcPts val="240"/>
              </a:spcBef>
              <a:spcAft>
                <a:spcPts val="0"/>
              </a:spcAft>
              <a:buClr>
                <a:schemeClr val="lt1"/>
              </a:buClr>
              <a:buSzPts val="1100"/>
              <a:buChar char="●"/>
            </a:pPr>
            <a:r>
              <a:rPr lang="en-US">
                <a:solidFill>
                  <a:schemeClr val="lt1"/>
                </a:solidFill>
              </a:rPr>
              <a:t>Enter your phone number in case we need to call your phone as a backup</a:t>
            </a:r>
            <a:endParaRPr/>
          </a:p>
          <a:p>
            <a:pPr indent="-254000" lvl="0" marL="285750" rtl="0" algn="l">
              <a:lnSpc>
                <a:spcPct val="115000"/>
              </a:lnSpc>
              <a:spcBef>
                <a:spcPts val="240"/>
              </a:spcBef>
              <a:spcAft>
                <a:spcPts val="0"/>
              </a:spcAft>
              <a:buClr>
                <a:schemeClr val="lt1"/>
              </a:buClr>
              <a:buSzPts val="1100"/>
              <a:buChar char="●"/>
            </a:pPr>
            <a:r>
              <a:rPr lang="en-US">
                <a:solidFill>
                  <a:schemeClr val="lt1"/>
                </a:solidFill>
              </a:rPr>
              <a:t>Have an accessible version of your PowerPoint on hand</a:t>
            </a:r>
            <a:endParaRPr/>
          </a:p>
          <a:p>
            <a:pPr indent="-254000" lvl="0" marL="285750" rtl="0" algn="l">
              <a:lnSpc>
                <a:spcPct val="115000"/>
              </a:lnSpc>
              <a:spcBef>
                <a:spcPts val="240"/>
              </a:spcBef>
              <a:spcAft>
                <a:spcPts val="0"/>
              </a:spcAft>
              <a:buClr>
                <a:schemeClr val="lt1"/>
              </a:buClr>
              <a:buSzPts val="1100"/>
              <a:buChar char="●"/>
            </a:pPr>
            <a:r>
              <a:rPr lang="en-US" u="sng">
                <a:solidFill>
                  <a:schemeClr val="accent3"/>
                </a:solidFill>
                <a:latin typeface="Poppins"/>
                <a:ea typeface="Poppins"/>
                <a:cs typeface="Poppins"/>
                <a:sym typeface="Poppins"/>
                <a:hlinkClick r:id="rId3">
                  <a:extLst>
                    <a:ext uri="{A12FA001-AC4F-418D-AE19-62706E023703}">
                      <ahyp:hlinkClr val="tx"/>
                    </a:ext>
                  </a:extLst>
                </a:hlinkClick>
              </a:rPr>
              <a:t>Click Here</a:t>
            </a:r>
            <a:r>
              <a:rPr lang="en-US">
                <a:solidFill>
                  <a:schemeClr val="accent3"/>
                </a:solidFill>
                <a:latin typeface="Poppins"/>
                <a:ea typeface="Poppins"/>
                <a:cs typeface="Poppins"/>
                <a:sym typeface="Poppins"/>
              </a:rPr>
              <a:t> </a:t>
            </a:r>
            <a:r>
              <a:rPr lang="en-US">
                <a:solidFill>
                  <a:schemeClr val="lt1"/>
                </a:solidFill>
              </a:rPr>
              <a:t>for more best practices</a:t>
            </a:r>
            <a:endParaRPr/>
          </a:p>
          <a:p>
            <a:pPr indent="0" lvl="0" marL="0" rtl="0" algn="l">
              <a:lnSpc>
                <a:spcPct val="115000"/>
              </a:lnSpc>
              <a:spcBef>
                <a:spcPts val="240"/>
              </a:spcBef>
              <a:spcAft>
                <a:spcPts val="0"/>
              </a:spcAft>
              <a:buClr>
                <a:schemeClr val="lt1"/>
              </a:buClr>
              <a:buSzPts val="1600"/>
              <a:buNone/>
            </a:pPr>
            <a:r>
              <a:t/>
            </a:r>
            <a:endParaRPr>
              <a:solidFill>
                <a:schemeClr val="lt1"/>
              </a:solidFill>
            </a:endParaRPr>
          </a:p>
          <a:p>
            <a:pPr indent="0" lvl="0" marL="0" rtl="0" algn="l">
              <a:lnSpc>
                <a:spcPct val="115000"/>
              </a:lnSpc>
              <a:spcBef>
                <a:spcPts val="240"/>
              </a:spcBef>
              <a:spcAft>
                <a:spcPts val="120"/>
              </a:spcAft>
              <a:buClr>
                <a:schemeClr val="lt1"/>
              </a:buClr>
              <a:buSzPts val="1600"/>
              <a:buNone/>
            </a:pPr>
            <a:r>
              <a:t/>
            </a:r>
            <a:endParaRPr>
              <a:solidFill>
                <a:schemeClr val="lt1"/>
              </a:solidFill>
            </a:endParaRPr>
          </a:p>
        </p:txBody>
      </p:sp>
      <p:sp>
        <p:nvSpPr>
          <p:cNvPr id="442" name="Google Shape;442;p22"/>
          <p:cNvSpPr txBox="1"/>
          <p:nvPr>
            <p:ph idx="12" type="sldNum"/>
          </p:nvPr>
        </p:nvSpPr>
        <p:spPr>
          <a:xfrm>
            <a:off x="8458200" y="4455550"/>
            <a:ext cx="685800" cy="615600"/>
          </a:xfrm>
          <a:prstGeom prst="rect">
            <a:avLst/>
          </a:prstGeom>
          <a:noFill/>
          <a:ln>
            <a:noFill/>
          </a:ln>
        </p:spPr>
        <p:txBody>
          <a:bodyPr anchorCtr="0" anchor="ctr" bIns="19050" lIns="19050" spcFirstLastPara="1" rIns="19050" wrap="square" tIns="19050">
            <a:noAutofit/>
          </a:bodyPr>
          <a:lstStyle/>
          <a:p>
            <a:pPr indent="0" lvl="0" marL="0" rtl="0" algn="ctr">
              <a:lnSpc>
                <a:spcPct val="100000"/>
              </a:lnSpc>
              <a:spcBef>
                <a:spcPts val="0"/>
              </a:spcBef>
              <a:spcAft>
                <a:spcPts val="0"/>
              </a:spcAft>
              <a:buSzPts val="1100"/>
              <a:buNone/>
            </a:pPr>
            <a:fld id="{00000000-1234-1234-1234-123412341234}" type="slidenum">
              <a:rPr lang="en-US"/>
              <a:t>‹#›</a:t>
            </a:fld>
            <a:endParaRPr/>
          </a:p>
        </p:txBody>
      </p:sp>
      <p:pic>
        <p:nvPicPr>
          <p:cNvPr id="443" name="Google Shape;443;p22"/>
          <p:cNvPicPr preferRelativeResize="0"/>
          <p:nvPr/>
        </p:nvPicPr>
        <p:blipFill rotWithShape="1">
          <a:blip r:embed="rId4">
            <a:alphaModFix/>
          </a:blip>
          <a:srcRect b="0" l="0" r="0" t="16128"/>
          <a:stretch/>
        </p:blipFill>
        <p:spPr>
          <a:xfrm>
            <a:off x="5139875" y="266901"/>
            <a:ext cx="4289172" cy="35849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47" name="Shape 447"/>
        <p:cNvGrpSpPr/>
        <p:nvPr/>
      </p:nvGrpSpPr>
      <p:grpSpPr>
        <a:xfrm>
          <a:off x="0" y="0"/>
          <a:ext cx="0" cy="0"/>
          <a:chOff x="0" y="0"/>
          <a:chExt cx="0" cy="0"/>
        </a:xfrm>
      </p:grpSpPr>
      <p:sp>
        <p:nvSpPr>
          <p:cNvPr id="448" name="Google Shape;448;p23"/>
          <p:cNvSpPr txBox="1"/>
          <p:nvPr>
            <p:ph type="title"/>
          </p:nvPr>
        </p:nvSpPr>
        <p:spPr>
          <a:xfrm>
            <a:off x="682400" y="2030525"/>
            <a:ext cx="7771200" cy="488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000"/>
              <a:buNone/>
            </a:pPr>
            <a:r>
              <a:rPr lang="en-US" sz="3200"/>
              <a:t>Questions?</a:t>
            </a:r>
            <a:endParaRPr sz="3200"/>
          </a:p>
        </p:txBody>
      </p:sp>
      <p:sp>
        <p:nvSpPr>
          <p:cNvPr id="449" name="Google Shape;449;p23"/>
          <p:cNvSpPr txBox="1"/>
          <p:nvPr>
            <p:ph idx="1" type="subTitle"/>
          </p:nvPr>
        </p:nvSpPr>
        <p:spPr>
          <a:xfrm>
            <a:off x="682400" y="2714400"/>
            <a:ext cx="7771200" cy="352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1100"/>
              <a:buNone/>
            </a:pPr>
            <a:r>
              <a:rPr lang="en-US" sz="1100"/>
              <a:t>Please contact [Contact Name] at </a:t>
            </a:r>
            <a:r>
              <a:rPr lang="en-US" sz="1100">
                <a:solidFill>
                  <a:schemeClr val="accent3"/>
                </a:solidFill>
              </a:rPr>
              <a:t>email@brandlive.com</a:t>
            </a:r>
            <a:endParaRPr sz="1100">
              <a:solidFill>
                <a:schemeClr val="accent3"/>
              </a:solidFill>
            </a:endParaRPr>
          </a:p>
        </p:txBody>
      </p:sp>
      <p:sp>
        <p:nvSpPr>
          <p:cNvPr id="450" name="Google Shape;450;p23"/>
          <p:cNvSpPr txBox="1"/>
          <p:nvPr/>
        </p:nvSpPr>
        <p:spPr>
          <a:xfrm>
            <a:off x="685800" y="455750"/>
            <a:ext cx="3000000" cy="1248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rgbClr val="000000"/>
              </a:buClr>
              <a:buSzPts val="900"/>
              <a:buFont typeface="Arial"/>
              <a:buNone/>
            </a:pPr>
            <a:r>
              <a:rPr b="0" i="0" lang="en-US" sz="900" u="none" cap="none" strike="noStrike">
                <a:solidFill>
                  <a:srgbClr val="F3F3F3"/>
                </a:solidFill>
                <a:latin typeface="Poppins"/>
                <a:ea typeface="Poppins"/>
                <a:cs typeface="Poppins"/>
                <a:sym typeface="Poppins"/>
              </a:rPr>
              <a:t>CONTACT</a:t>
            </a:r>
            <a:endParaRPr b="0" i="0" sz="900" u="none" cap="none" strike="noStrike">
              <a:solidFill>
                <a:srgbClr val="F3F3F3"/>
              </a:solidFill>
              <a:latin typeface="Poppins"/>
              <a:ea typeface="Poppins"/>
              <a:cs typeface="Poppins"/>
              <a:sym typeface="Poppins"/>
            </a:endParaRPr>
          </a:p>
        </p:txBody>
      </p:sp>
      <p:sp>
        <p:nvSpPr>
          <p:cNvPr id="451" name="Google Shape;451;p23"/>
          <p:cNvSpPr txBox="1"/>
          <p:nvPr>
            <p:ph idx="12" type="sldNum"/>
          </p:nvPr>
        </p:nvSpPr>
        <p:spPr>
          <a:xfrm>
            <a:off x="8458200" y="4455550"/>
            <a:ext cx="685800" cy="615600"/>
          </a:xfrm>
          <a:prstGeom prst="rect">
            <a:avLst/>
          </a:prstGeom>
          <a:noFill/>
          <a:ln>
            <a:noFill/>
          </a:ln>
        </p:spPr>
        <p:txBody>
          <a:bodyPr anchorCtr="0" anchor="ctr" bIns="19050" lIns="19050" spcFirstLastPara="1" rIns="19050" wrap="square" tIns="19050">
            <a:noAutofit/>
          </a:bodyPr>
          <a:lstStyle/>
          <a:p>
            <a:pPr indent="0" lvl="0" marL="0" rtl="0" algn="ctr">
              <a:lnSpc>
                <a:spcPct val="100000"/>
              </a:lnSpc>
              <a:spcBef>
                <a:spcPts val="0"/>
              </a:spcBef>
              <a:spcAft>
                <a:spcPts val="0"/>
              </a:spcAft>
              <a:buClr>
                <a:srgbClr val="000000"/>
              </a:buClr>
              <a:buSzPts val="900"/>
              <a:buFont typeface="Arial"/>
              <a:buNone/>
            </a:pPr>
            <a:fld id="{00000000-1234-1234-1234-123412341234}" type="slidenum">
              <a:rPr lang="en-US"/>
              <a:t>‹#›</a:t>
            </a:fld>
            <a:endParaRPr/>
          </a:p>
        </p:txBody>
      </p:sp>
      <p:pic>
        <p:nvPicPr>
          <p:cNvPr id="452" name="Google Shape;452;p23"/>
          <p:cNvPicPr preferRelativeResize="0"/>
          <p:nvPr/>
        </p:nvPicPr>
        <p:blipFill rotWithShape="1">
          <a:blip r:embed="rId3">
            <a:alphaModFix/>
          </a:blip>
          <a:srcRect b="0" l="0" r="0" t="16128"/>
          <a:stretch/>
        </p:blipFill>
        <p:spPr>
          <a:xfrm>
            <a:off x="4343400" y="455751"/>
            <a:ext cx="4289172" cy="35849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56" name="Shape 456"/>
        <p:cNvGrpSpPr/>
        <p:nvPr/>
      </p:nvGrpSpPr>
      <p:grpSpPr>
        <a:xfrm>
          <a:off x="0" y="0"/>
          <a:ext cx="0" cy="0"/>
          <a:chOff x="0" y="0"/>
          <a:chExt cx="0" cy="0"/>
        </a:xfrm>
      </p:grpSpPr>
      <p:pic>
        <p:nvPicPr>
          <p:cNvPr id="457" name="Google Shape;457;p24"/>
          <p:cNvPicPr preferRelativeResize="0"/>
          <p:nvPr/>
        </p:nvPicPr>
        <p:blipFill rotWithShape="1">
          <a:blip r:embed="rId3">
            <a:alphaModFix/>
          </a:blip>
          <a:srcRect b="18227" l="0" r="0" t="0"/>
          <a:stretch/>
        </p:blipFill>
        <p:spPr>
          <a:xfrm>
            <a:off x="3051325" y="865050"/>
            <a:ext cx="5257656" cy="4278450"/>
          </a:xfrm>
          <a:prstGeom prst="rect">
            <a:avLst/>
          </a:prstGeom>
          <a:noFill/>
          <a:ln>
            <a:noFill/>
          </a:ln>
        </p:spPr>
      </p:pic>
      <p:pic>
        <p:nvPicPr>
          <p:cNvPr id="458" name="Google Shape;458;p24"/>
          <p:cNvPicPr preferRelativeResize="0"/>
          <p:nvPr/>
        </p:nvPicPr>
        <p:blipFill rotWithShape="1">
          <a:blip r:embed="rId4">
            <a:alphaModFix/>
          </a:blip>
          <a:srcRect b="8561" l="3035" r="5522" t="20385"/>
          <a:stretch/>
        </p:blipFill>
        <p:spPr>
          <a:xfrm>
            <a:off x="3783650" y="0"/>
            <a:ext cx="4337925" cy="3359277"/>
          </a:xfrm>
          <a:prstGeom prst="rect">
            <a:avLst/>
          </a:prstGeom>
          <a:noFill/>
          <a:ln>
            <a:noFill/>
          </a:ln>
        </p:spPr>
      </p:pic>
      <p:sp>
        <p:nvSpPr>
          <p:cNvPr id="459" name="Google Shape;459;p24"/>
          <p:cNvSpPr txBox="1"/>
          <p:nvPr>
            <p:ph idx="12" type="sldNum"/>
          </p:nvPr>
        </p:nvSpPr>
        <p:spPr>
          <a:xfrm>
            <a:off x="8458200" y="4455550"/>
            <a:ext cx="685800" cy="615600"/>
          </a:xfrm>
          <a:prstGeom prst="rect">
            <a:avLst/>
          </a:prstGeom>
          <a:noFill/>
          <a:ln>
            <a:noFill/>
          </a:ln>
        </p:spPr>
        <p:txBody>
          <a:bodyPr anchorCtr="0" anchor="ctr" bIns="19050" lIns="19050" spcFirstLastPara="1" rIns="19050" wrap="square" tIns="19050">
            <a:noAutofit/>
          </a:bodyPr>
          <a:lstStyle/>
          <a:p>
            <a:pPr indent="0" lvl="0" marL="0" rtl="0" algn="ctr">
              <a:lnSpc>
                <a:spcPct val="100000"/>
              </a:lnSpc>
              <a:spcBef>
                <a:spcPts val="0"/>
              </a:spcBef>
              <a:spcAft>
                <a:spcPts val="0"/>
              </a:spcAft>
              <a:buClr>
                <a:srgbClr val="000000"/>
              </a:buClr>
              <a:buSzPts val="900"/>
              <a:buFont typeface="Arial"/>
              <a:buNone/>
            </a:pPr>
            <a:fld id="{00000000-1234-1234-1234-123412341234}" type="slidenum">
              <a:rPr lang="en-US"/>
              <a:t>‹#›</a:t>
            </a:fld>
            <a:endParaRPr/>
          </a:p>
        </p:txBody>
      </p:sp>
      <p:sp>
        <p:nvSpPr>
          <p:cNvPr id="460" name="Google Shape;460;p24"/>
          <p:cNvSpPr txBox="1"/>
          <p:nvPr/>
        </p:nvSpPr>
        <p:spPr>
          <a:xfrm>
            <a:off x="7392300" y="485250"/>
            <a:ext cx="1065900" cy="1692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Poppins"/>
                <a:ea typeface="Poppins"/>
                <a:cs typeface="Poppins"/>
                <a:sym typeface="Poppins"/>
              </a:rPr>
              <a:t>TEMPLATE</a:t>
            </a:r>
            <a:endParaRPr b="0" i="0" sz="1100" u="none" cap="none" strike="noStrike">
              <a:solidFill>
                <a:srgbClr val="000000"/>
              </a:solidFill>
              <a:latin typeface="Poppins"/>
              <a:ea typeface="Poppins"/>
              <a:cs typeface="Poppins"/>
              <a:sym typeface="Poppins"/>
            </a:endParaRPr>
          </a:p>
        </p:txBody>
      </p:sp>
      <p:pic>
        <p:nvPicPr>
          <p:cNvPr id="461" name="Google Shape;461;p24"/>
          <p:cNvPicPr preferRelativeResize="0"/>
          <p:nvPr/>
        </p:nvPicPr>
        <p:blipFill rotWithShape="1">
          <a:blip r:embed="rId5">
            <a:alphaModFix/>
          </a:blip>
          <a:srcRect b="0" l="0" r="0" t="0"/>
          <a:stretch/>
        </p:blipFill>
        <p:spPr>
          <a:xfrm>
            <a:off x="6077100" y="241288"/>
            <a:ext cx="1738482" cy="1663975"/>
          </a:xfrm>
          <a:prstGeom prst="rect">
            <a:avLst/>
          </a:prstGeom>
          <a:noFill/>
          <a:ln>
            <a:noFill/>
          </a:ln>
        </p:spPr>
      </p:pic>
      <p:sp>
        <p:nvSpPr>
          <p:cNvPr id="462" name="Google Shape;462;p24"/>
          <p:cNvSpPr txBox="1"/>
          <p:nvPr>
            <p:ph type="title"/>
          </p:nvPr>
        </p:nvSpPr>
        <p:spPr>
          <a:xfrm>
            <a:off x="682400" y="1573475"/>
            <a:ext cx="3960900" cy="1452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200"/>
              <a:buFont typeface="Arial"/>
              <a:buNone/>
            </a:pPr>
            <a:r>
              <a:rPr lang="en-US" sz="3200">
                <a:solidFill>
                  <a:schemeClr val="lt1"/>
                </a:solidFill>
                <a:latin typeface="Poppins ExtraBold"/>
                <a:ea typeface="Poppins ExtraBold"/>
                <a:cs typeface="Poppins ExtraBold"/>
                <a:sym typeface="Poppins ExtraBold"/>
              </a:rPr>
              <a:t>The future of work is </a:t>
            </a:r>
            <a:r>
              <a:rPr lang="en-US" sz="3200">
                <a:solidFill>
                  <a:schemeClr val="accent2"/>
                </a:solidFill>
                <a:latin typeface="Poppins ExtraBold"/>
                <a:ea typeface="Poppins ExtraBold"/>
                <a:cs typeface="Poppins ExtraBold"/>
                <a:sym typeface="Poppins ExtraBold"/>
              </a:rPr>
              <a:t>now streaming on Brandlive</a:t>
            </a:r>
            <a:endParaRPr b="0" i="0" sz="3200" u="none" cap="none" strike="noStrike">
              <a:solidFill>
                <a:schemeClr val="accent2"/>
              </a:solidFill>
              <a:latin typeface="Poppins ExtraBold"/>
              <a:ea typeface="Poppins ExtraBold"/>
              <a:cs typeface="Poppins ExtraBold"/>
              <a:sym typeface="Poppins ExtraBold"/>
            </a:endParaRPr>
          </a:p>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Poppins ExtraBold"/>
              <a:ea typeface="Poppins ExtraBold"/>
              <a:cs typeface="Poppins ExtraBold"/>
              <a:sym typeface="Poppins ExtraBold"/>
            </a:endParaRPr>
          </a:p>
        </p:txBody>
      </p:sp>
      <p:pic>
        <p:nvPicPr>
          <p:cNvPr id="463" name="Google Shape;463;p24"/>
          <p:cNvPicPr preferRelativeResize="0"/>
          <p:nvPr/>
        </p:nvPicPr>
        <p:blipFill rotWithShape="1">
          <a:blip r:embed="rId6">
            <a:alphaModFix amt="72000"/>
          </a:blip>
          <a:srcRect b="0" l="0" r="0" t="0"/>
          <a:stretch/>
        </p:blipFill>
        <p:spPr>
          <a:xfrm>
            <a:off x="685801" y="4236152"/>
            <a:ext cx="904525" cy="312500"/>
          </a:xfrm>
          <a:prstGeom prst="rect">
            <a:avLst/>
          </a:prstGeom>
          <a:noFill/>
          <a:ln>
            <a:noFill/>
          </a:ln>
        </p:spPr>
      </p:pic>
      <p:pic>
        <p:nvPicPr>
          <p:cNvPr id="464" name="Google Shape;464;p24"/>
          <p:cNvPicPr preferRelativeResize="0"/>
          <p:nvPr/>
        </p:nvPicPr>
        <p:blipFill rotWithShape="1">
          <a:blip r:embed="rId7">
            <a:alphaModFix/>
          </a:blip>
          <a:srcRect b="0" l="0" r="0" t="0"/>
          <a:stretch/>
        </p:blipFill>
        <p:spPr>
          <a:xfrm>
            <a:off x="4343400" y="1017988"/>
            <a:ext cx="1549102" cy="11754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41" name="Shape 241"/>
        <p:cNvGrpSpPr/>
        <p:nvPr/>
      </p:nvGrpSpPr>
      <p:grpSpPr>
        <a:xfrm>
          <a:off x="0" y="0"/>
          <a:ext cx="0" cy="0"/>
          <a:chOff x="0" y="0"/>
          <a:chExt cx="0" cy="0"/>
        </a:xfrm>
      </p:grpSpPr>
      <p:sp>
        <p:nvSpPr>
          <p:cNvPr id="242" name="Google Shape;242;p3"/>
          <p:cNvSpPr txBox="1"/>
          <p:nvPr>
            <p:ph type="title"/>
          </p:nvPr>
        </p:nvSpPr>
        <p:spPr>
          <a:xfrm>
            <a:off x="685800" y="687775"/>
            <a:ext cx="7772400" cy="377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en-US">
                <a:solidFill>
                  <a:schemeClr val="lt1"/>
                </a:solidFill>
              </a:rPr>
              <a:t>Agenda</a:t>
            </a:r>
            <a:endParaRPr>
              <a:solidFill>
                <a:schemeClr val="lt1"/>
              </a:solidFill>
            </a:endParaRPr>
          </a:p>
        </p:txBody>
      </p:sp>
      <p:sp>
        <p:nvSpPr>
          <p:cNvPr id="243" name="Google Shape;243;p3"/>
          <p:cNvSpPr txBox="1"/>
          <p:nvPr>
            <p:ph idx="1" type="body"/>
          </p:nvPr>
        </p:nvSpPr>
        <p:spPr>
          <a:xfrm>
            <a:off x="685800" y="1454275"/>
            <a:ext cx="7772400" cy="2997900"/>
          </a:xfrm>
          <a:prstGeom prst="rect">
            <a:avLst/>
          </a:prstGeom>
          <a:noFill/>
          <a:ln>
            <a:noFill/>
          </a:ln>
        </p:spPr>
        <p:txBody>
          <a:bodyPr anchorCtr="0" anchor="t" bIns="0" lIns="0" spcFirstLastPara="1" rIns="0" wrap="square" tIns="0">
            <a:noAutofit/>
          </a:bodyPr>
          <a:lstStyle/>
          <a:p>
            <a:pPr indent="-226059" lvl="0" marL="237743" rtl="0" algn="l">
              <a:lnSpc>
                <a:spcPct val="115000"/>
              </a:lnSpc>
              <a:spcBef>
                <a:spcPts val="0"/>
              </a:spcBef>
              <a:spcAft>
                <a:spcPts val="0"/>
              </a:spcAft>
              <a:buClr>
                <a:schemeClr val="lt1"/>
              </a:buClr>
              <a:buSzPts val="1400"/>
              <a:buChar char="●"/>
            </a:pPr>
            <a:r>
              <a:rPr lang="en-US" sz="1400">
                <a:solidFill>
                  <a:schemeClr val="lt1"/>
                </a:solidFill>
              </a:rPr>
              <a:t>Attendee View</a:t>
            </a:r>
            <a:endParaRPr sz="1400"/>
          </a:p>
          <a:p>
            <a:pPr indent="-226059" lvl="0" marL="237743" rtl="0" algn="l">
              <a:lnSpc>
                <a:spcPct val="115000"/>
              </a:lnSpc>
              <a:spcBef>
                <a:spcPts val="1000"/>
              </a:spcBef>
              <a:spcAft>
                <a:spcPts val="0"/>
              </a:spcAft>
              <a:buClr>
                <a:schemeClr val="lt1"/>
              </a:buClr>
              <a:buSzPts val="1400"/>
              <a:buChar char="●"/>
            </a:pPr>
            <a:r>
              <a:rPr lang="en-US" sz="1400">
                <a:solidFill>
                  <a:schemeClr val="lt1"/>
                </a:solidFill>
              </a:rPr>
              <a:t>Presenter View View</a:t>
            </a:r>
            <a:endParaRPr sz="1400"/>
          </a:p>
          <a:p>
            <a:pPr indent="-226059" lvl="0" marL="237743" rtl="0" algn="l">
              <a:lnSpc>
                <a:spcPct val="115000"/>
              </a:lnSpc>
              <a:spcBef>
                <a:spcPts val="1000"/>
              </a:spcBef>
              <a:spcAft>
                <a:spcPts val="0"/>
              </a:spcAft>
              <a:buClr>
                <a:schemeClr val="lt1"/>
              </a:buClr>
              <a:buSzPts val="1400"/>
              <a:buChar char="●"/>
            </a:pPr>
            <a:r>
              <a:rPr lang="en-US" sz="1400">
                <a:solidFill>
                  <a:schemeClr val="lt1"/>
                </a:solidFill>
              </a:rPr>
              <a:t>Q&amp;A and Feature Review</a:t>
            </a:r>
            <a:endParaRPr sz="1400"/>
          </a:p>
          <a:p>
            <a:pPr indent="-226059" lvl="0" marL="237743" rtl="0" algn="l">
              <a:lnSpc>
                <a:spcPct val="115000"/>
              </a:lnSpc>
              <a:spcBef>
                <a:spcPts val="1000"/>
              </a:spcBef>
              <a:spcAft>
                <a:spcPts val="0"/>
              </a:spcAft>
              <a:buClr>
                <a:schemeClr val="lt1"/>
              </a:buClr>
              <a:buSzPts val="1400"/>
              <a:buChar char="●"/>
            </a:pPr>
            <a:r>
              <a:rPr lang="en-US" sz="1400">
                <a:solidFill>
                  <a:schemeClr val="lt1"/>
                </a:solidFill>
              </a:rPr>
              <a:t>Hardware &amp; Connection Testing</a:t>
            </a:r>
            <a:endParaRPr sz="1400"/>
          </a:p>
          <a:p>
            <a:pPr indent="-226059" lvl="0" marL="237743" rtl="0" algn="l">
              <a:lnSpc>
                <a:spcPct val="115000"/>
              </a:lnSpc>
              <a:spcBef>
                <a:spcPts val="1000"/>
              </a:spcBef>
              <a:spcAft>
                <a:spcPts val="1000"/>
              </a:spcAft>
              <a:buClr>
                <a:schemeClr val="lt1"/>
              </a:buClr>
              <a:buSzPts val="1400"/>
              <a:buChar char="●"/>
            </a:pPr>
            <a:r>
              <a:rPr lang="en-US" sz="1400">
                <a:solidFill>
                  <a:schemeClr val="lt1"/>
                </a:solidFill>
              </a:rPr>
              <a:t>Questions</a:t>
            </a:r>
            <a:endParaRPr sz="1400"/>
          </a:p>
        </p:txBody>
      </p:sp>
      <p:sp>
        <p:nvSpPr>
          <p:cNvPr id="244" name="Google Shape;244;p3"/>
          <p:cNvSpPr txBox="1"/>
          <p:nvPr>
            <p:ph idx="12" type="sldNum"/>
          </p:nvPr>
        </p:nvSpPr>
        <p:spPr>
          <a:xfrm>
            <a:off x="8458200" y="4455550"/>
            <a:ext cx="685800" cy="615600"/>
          </a:xfrm>
          <a:prstGeom prst="rect">
            <a:avLst/>
          </a:prstGeom>
          <a:noFill/>
          <a:ln>
            <a:noFill/>
          </a:ln>
        </p:spPr>
        <p:txBody>
          <a:bodyPr anchorCtr="0" anchor="ctr" bIns="19050" lIns="19050" spcFirstLastPara="1" rIns="19050" wrap="square" tIns="19050">
            <a:noAutofit/>
          </a:bodyPr>
          <a:lstStyle/>
          <a:p>
            <a:pPr indent="0" lvl="0" marL="0" rtl="0" algn="ctr">
              <a:lnSpc>
                <a:spcPct val="100000"/>
              </a:lnSpc>
              <a:spcBef>
                <a:spcPts val="0"/>
              </a:spcBef>
              <a:spcAft>
                <a:spcPts val="0"/>
              </a:spcAft>
              <a:buSzPts val="1100"/>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4"/>
          <p:cNvSpPr txBox="1"/>
          <p:nvPr>
            <p:ph type="title"/>
          </p:nvPr>
        </p:nvSpPr>
        <p:spPr>
          <a:xfrm>
            <a:off x="685800" y="687775"/>
            <a:ext cx="7772400" cy="377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en-US">
                <a:solidFill>
                  <a:schemeClr val="lt1"/>
                </a:solidFill>
              </a:rPr>
              <a:t>Attendee View</a:t>
            </a:r>
            <a:endParaRPr>
              <a:solidFill>
                <a:schemeClr val="lt1"/>
              </a:solidFill>
            </a:endParaRPr>
          </a:p>
        </p:txBody>
      </p:sp>
      <p:sp>
        <p:nvSpPr>
          <p:cNvPr id="250" name="Google Shape;250;p4"/>
          <p:cNvSpPr txBox="1"/>
          <p:nvPr>
            <p:ph idx="1" type="body"/>
          </p:nvPr>
        </p:nvSpPr>
        <p:spPr>
          <a:xfrm>
            <a:off x="685800" y="1454275"/>
            <a:ext cx="2978700" cy="26457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120"/>
              </a:spcBef>
              <a:spcAft>
                <a:spcPts val="0"/>
              </a:spcAft>
              <a:buClr>
                <a:schemeClr val="lt1"/>
              </a:buClr>
              <a:buSzPts val="1600"/>
              <a:buNone/>
            </a:pPr>
            <a:r>
              <a:rPr lang="en-US">
                <a:solidFill>
                  <a:schemeClr val="lt1"/>
                </a:solidFill>
              </a:rPr>
              <a:t>Attendees only see the branded webcast console and selected widgets such as:</a:t>
            </a:r>
            <a:endParaRPr/>
          </a:p>
          <a:p>
            <a:pPr indent="0" lvl="0" marL="0" rtl="0" algn="l">
              <a:lnSpc>
                <a:spcPct val="115000"/>
              </a:lnSpc>
              <a:spcBef>
                <a:spcPts val="240"/>
              </a:spcBef>
              <a:spcAft>
                <a:spcPts val="0"/>
              </a:spcAft>
              <a:buClr>
                <a:schemeClr val="lt1"/>
              </a:buClr>
              <a:buSzPts val="1600"/>
              <a:buNone/>
            </a:pPr>
            <a:r>
              <a:t/>
            </a:r>
            <a:endParaRPr>
              <a:solidFill>
                <a:schemeClr val="lt1"/>
              </a:solidFill>
            </a:endParaRPr>
          </a:p>
          <a:p>
            <a:pPr indent="-209550" lvl="0" marL="228600" rtl="0" algn="l">
              <a:lnSpc>
                <a:spcPct val="115000"/>
              </a:lnSpc>
              <a:spcBef>
                <a:spcPts val="240"/>
              </a:spcBef>
              <a:spcAft>
                <a:spcPts val="0"/>
              </a:spcAft>
              <a:buClr>
                <a:schemeClr val="lt1"/>
              </a:buClr>
              <a:buSzPts val="1100"/>
              <a:buChar char="●"/>
            </a:pPr>
            <a:r>
              <a:rPr lang="en-US">
                <a:solidFill>
                  <a:schemeClr val="lt1"/>
                </a:solidFill>
              </a:rPr>
              <a:t>Video/Media</a:t>
            </a:r>
            <a:endParaRPr/>
          </a:p>
          <a:p>
            <a:pPr indent="-209550" lvl="0" marL="228600" rtl="0" algn="l">
              <a:lnSpc>
                <a:spcPct val="115000"/>
              </a:lnSpc>
              <a:spcBef>
                <a:spcPts val="240"/>
              </a:spcBef>
              <a:spcAft>
                <a:spcPts val="0"/>
              </a:spcAft>
              <a:buClr>
                <a:schemeClr val="lt1"/>
              </a:buClr>
              <a:buSzPts val="1100"/>
              <a:buChar char="●"/>
            </a:pPr>
            <a:r>
              <a:rPr lang="en-US">
                <a:solidFill>
                  <a:schemeClr val="lt1"/>
                </a:solidFill>
              </a:rPr>
              <a:t>Slides/Polling</a:t>
            </a:r>
            <a:endParaRPr/>
          </a:p>
          <a:p>
            <a:pPr indent="-209550" lvl="0" marL="228600" rtl="0" algn="l">
              <a:lnSpc>
                <a:spcPct val="115000"/>
              </a:lnSpc>
              <a:spcBef>
                <a:spcPts val="240"/>
              </a:spcBef>
              <a:spcAft>
                <a:spcPts val="0"/>
              </a:spcAft>
              <a:buClr>
                <a:schemeClr val="lt1"/>
              </a:buClr>
              <a:buSzPts val="1100"/>
              <a:buChar char="●"/>
            </a:pPr>
            <a:r>
              <a:rPr lang="en-US">
                <a:solidFill>
                  <a:schemeClr val="lt1"/>
                </a:solidFill>
              </a:rPr>
              <a:t>Chat</a:t>
            </a:r>
            <a:endParaRPr/>
          </a:p>
          <a:p>
            <a:pPr indent="-209550" lvl="0" marL="228600" rtl="0" algn="l">
              <a:lnSpc>
                <a:spcPct val="115000"/>
              </a:lnSpc>
              <a:spcBef>
                <a:spcPts val="240"/>
              </a:spcBef>
              <a:spcAft>
                <a:spcPts val="0"/>
              </a:spcAft>
              <a:buClr>
                <a:schemeClr val="lt1"/>
              </a:buClr>
              <a:buSzPts val="1100"/>
              <a:buChar char="●"/>
            </a:pPr>
            <a:r>
              <a:rPr lang="en-US">
                <a:solidFill>
                  <a:schemeClr val="lt1"/>
                </a:solidFill>
              </a:rPr>
              <a:t>Q&amp;A</a:t>
            </a:r>
            <a:endParaRPr/>
          </a:p>
          <a:p>
            <a:pPr indent="-209550" lvl="0" marL="228600" rtl="0" algn="l">
              <a:lnSpc>
                <a:spcPct val="115000"/>
              </a:lnSpc>
              <a:spcBef>
                <a:spcPts val="240"/>
              </a:spcBef>
              <a:spcAft>
                <a:spcPts val="0"/>
              </a:spcAft>
              <a:buClr>
                <a:schemeClr val="lt1"/>
              </a:buClr>
              <a:buSzPts val="1100"/>
              <a:buChar char="●"/>
            </a:pPr>
            <a:r>
              <a:rPr lang="en-US">
                <a:solidFill>
                  <a:schemeClr val="lt1"/>
                </a:solidFill>
              </a:rPr>
              <a:t>Abstract/Speaker Bio</a:t>
            </a:r>
            <a:endParaRPr/>
          </a:p>
          <a:p>
            <a:pPr indent="-209550" lvl="0" marL="228600" rtl="0" algn="l">
              <a:lnSpc>
                <a:spcPct val="115000"/>
              </a:lnSpc>
              <a:spcBef>
                <a:spcPts val="240"/>
              </a:spcBef>
              <a:spcAft>
                <a:spcPts val="120"/>
              </a:spcAft>
              <a:buClr>
                <a:schemeClr val="lt1"/>
              </a:buClr>
              <a:buSzPts val="1100"/>
              <a:buChar char="●"/>
            </a:pPr>
            <a:r>
              <a:rPr lang="en-US">
                <a:solidFill>
                  <a:schemeClr val="lt1"/>
                </a:solidFill>
              </a:rPr>
              <a:t>Handouts</a:t>
            </a:r>
            <a:endParaRPr/>
          </a:p>
        </p:txBody>
      </p:sp>
      <p:sp>
        <p:nvSpPr>
          <p:cNvPr id="251" name="Google Shape;251;p4"/>
          <p:cNvSpPr txBox="1"/>
          <p:nvPr>
            <p:ph idx="12" type="sldNum"/>
          </p:nvPr>
        </p:nvSpPr>
        <p:spPr>
          <a:xfrm>
            <a:off x="8458200" y="4455550"/>
            <a:ext cx="685800" cy="615600"/>
          </a:xfrm>
          <a:prstGeom prst="rect">
            <a:avLst/>
          </a:prstGeom>
          <a:noFill/>
          <a:ln>
            <a:noFill/>
          </a:ln>
        </p:spPr>
        <p:txBody>
          <a:bodyPr anchorCtr="0" anchor="ctr" bIns="19050" lIns="19050" spcFirstLastPara="1" rIns="19050" wrap="square" tIns="19050">
            <a:noAutofit/>
          </a:bodyPr>
          <a:lstStyle/>
          <a:p>
            <a:pPr indent="0" lvl="0" marL="0" rtl="0" algn="ctr">
              <a:lnSpc>
                <a:spcPct val="100000"/>
              </a:lnSpc>
              <a:spcBef>
                <a:spcPts val="0"/>
              </a:spcBef>
              <a:spcAft>
                <a:spcPts val="0"/>
              </a:spcAft>
              <a:buSzPts val="1100"/>
              <a:buNone/>
            </a:pPr>
            <a:fld id="{00000000-1234-1234-1234-123412341234}" type="slidenum">
              <a:rPr lang="en-US"/>
              <a:t>‹#›</a:t>
            </a:fld>
            <a:endParaRPr/>
          </a:p>
        </p:txBody>
      </p:sp>
      <p:pic>
        <p:nvPicPr>
          <p:cNvPr id="252" name="Google Shape;252;p4"/>
          <p:cNvPicPr preferRelativeResize="0"/>
          <p:nvPr/>
        </p:nvPicPr>
        <p:blipFill rotWithShape="1">
          <a:blip r:embed="rId3">
            <a:alphaModFix/>
          </a:blip>
          <a:srcRect b="11776" l="4279" r="4279" t="2702"/>
          <a:stretch/>
        </p:blipFill>
        <p:spPr>
          <a:xfrm>
            <a:off x="2088975" y="1291074"/>
            <a:ext cx="3893673" cy="3629148"/>
          </a:xfrm>
          <a:prstGeom prst="rect">
            <a:avLst/>
          </a:prstGeom>
          <a:noFill/>
          <a:ln>
            <a:noFill/>
          </a:ln>
        </p:spPr>
      </p:pic>
      <p:pic>
        <p:nvPicPr>
          <p:cNvPr descr="A screenshot of a computer&#10;&#10;Description automatically generated" id="253" name="Google Shape;253;p4"/>
          <p:cNvPicPr preferRelativeResize="0"/>
          <p:nvPr/>
        </p:nvPicPr>
        <p:blipFill rotWithShape="1">
          <a:blip r:embed="rId4">
            <a:alphaModFix/>
          </a:blip>
          <a:srcRect b="0" l="0" r="0" t="0"/>
          <a:stretch/>
        </p:blipFill>
        <p:spPr>
          <a:xfrm>
            <a:off x="4602275" y="1409225"/>
            <a:ext cx="3855925" cy="23250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id="258" name="Google Shape;258;p5"/>
          <p:cNvPicPr preferRelativeResize="0"/>
          <p:nvPr/>
        </p:nvPicPr>
        <p:blipFill rotWithShape="1">
          <a:blip r:embed="rId3">
            <a:alphaModFix/>
          </a:blip>
          <a:srcRect b="11779" l="4279" r="4279" t="17166"/>
          <a:stretch/>
        </p:blipFill>
        <p:spPr>
          <a:xfrm>
            <a:off x="4432700" y="980174"/>
            <a:ext cx="3855923" cy="2985998"/>
          </a:xfrm>
          <a:prstGeom prst="rect">
            <a:avLst/>
          </a:prstGeom>
          <a:noFill/>
          <a:ln>
            <a:noFill/>
          </a:ln>
        </p:spPr>
      </p:pic>
      <p:pic>
        <p:nvPicPr>
          <p:cNvPr id="259" name="Google Shape;259;p5"/>
          <p:cNvPicPr preferRelativeResize="0"/>
          <p:nvPr/>
        </p:nvPicPr>
        <p:blipFill rotWithShape="1">
          <a:blip r:embed="rId3">
            <a:alphaModFix/>
          </a:blip>
          <a:srcRect b="11779" l="4279" r="4279" t="17166"/>
          <a:stretch/>
        </p:blipFill>
        <p:spPr>
          <a:xfrm>
            <a:off x="5738100" y="0"/>
            <a:ext cx="3405901" cy="2637508"/>
          </a:xfrm>
          <a:prstGeom prst="rect">
            <a:avLst/>
          </a:prstGeom>
          <a:noFill/>
          <a:ln>
            <a:noFill/>
          </a:ln>
        </p:spPr>
      </p:pic>
      <p:sp>
        <p:nvSpPr>
          <p:cNvPr id="260" name="Google Shape;260;p5"/>
          <p:cNvSpPr txBox="1"/>
          <p:nvPr>
            <p:ph type="title"/>
          </p:nvPr>
        </p:nvSpPr>
        <p:spPr>
          <a:xfrm>
            <a:off x="685800" y="687775"/>
            <a:ext cx="7772400" cy="377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en-US">
                <a:solidFill>
                  <a:schemeClr val="lt1"/>
                </a:solidFill>
              </a:rPr>
              <a:t>Customizing the Layout</a:t>
            </a:r>
            <a:endParaRPr>
              <a:solidFill>
                <a:schemeClr val="lt1"/>
              </a:solidFill>
            </a:endParaRPr>
          </a:p>
        </p:txBody>
      </p:sp>
      <p:sp>
        <p:nvSpPr>
          <p:cNvPr id="261" name="Google Shape;261;p5"/>
          <p:cNvSpPr txBox="1"/>
          <p:nvPr>
            <p:ph idx="12" type="sldNum"/>
          </p:nvPr>
        </p:nvSpPr>
        <p:spPr>
          <a:xfrm>
            <a:off x="8458200" y="4455550"/>
            <a:ext cx="685800" cy="615600"/>
          </a:xfrm>
          <a:prstGeom prst="rect">
            <a:avLst/>
          </a:prstGeom>
          <a:noFill/>
          <a:ln>
            <a:noFill/>
          </a:ln>
        </p:spPr>
        <p:txBody>
          <a:bodyPr anchorCtr="0" anchor="ctr" bIns="19050" lIns="19050" spcFirstLastPara="1" rIns="19050" wrap="square" tIns="19050">
            <a:noAutofit/>
          </a:bodyPr>
          <a:lstStyle/>
          <a:p>
            <a:pPr indent="0" lvl="0" marL="0" rtl="0" algn="ctr">
              <a:lnSpc>
                <a:spcPct val="100000"/>
              </a:lnSpc>
              <a:spcBef>
                <a:spcPts val="0"/>
              </a:spcBef>
              <a:spcAft>
                <a:spcPts val="0"/>
              </a:spcAft>
              <a:buSzPts val="1100"/>
              <a:buNone/>
            </a:pPr>
            <a:fld id="{00000000-1234-1234-1234-123412341234}" type="slidenum">
              <a:rPr lang="en-US"/>
              <a:t>‹#›</a:t>
            </a:fld>
            <a:endParaRPr/>
          </a:p>
        </p:txBody>
      </p:sp>
      <p:sp>
        <p:nvSpPr>
          <p:cNvPr id="262" name="Google Shape;262;p5"/>
          <p:cNvSpPr txBox="1"/>
          <p:nvPr>
            <p:ph idx="1" type="body"/>
          </p:nvPr>
        </p:nvSpPr>
        <p:spPr>
          <a:xfrm>
            <a:off x="685800" y="1454275"/>
            <a:ext cx="3405900" cy="27771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120"/>
              </a:spcBef>
              <a:spcAft>
                <a:spcPts val="0"/>
              </a:spcAft>
              <a:buClr>
                <a:schemeClr val="lt1"/>
              </a:buClr>
              <a:buSzPts val="1600"/>
              <a:buNone/>
            </a:pPr>
            <a:r>
              <a:rPr lang="en-US">
                <a:solidFill>
                  <a:schemeClr val="lt1"/>
                </a:solidFill>
              </a:rPr>
              <a:t>All users may resize and move webcast panels without altering the view of others</a:t>
            </a:r>
            <a:endParaRPr/>
          </a:p>
          <a:p>
            <a:pPr indent="0" lvl="0" marL="0" rtl="0" algn="l">
              <a:lnSpc>
                <a:spcPct val="115000"/>
              </a:lnSpc>
              <a:spcBef>
                <a:spcPts val="240"/>
              </a:spcBef>
              <a:spcAft>
                <a:spcPts val="0"/>
              </a:spcAft>
              <a:buClr>
                <a:schemeClr val="lt1"/>
              </a:buClr>
              <a:buSzPts val="1600"/>
              <a:buNone/>
            </a:pPr>
            <a:r>
              <a:t/>
            </a:r>
            <a:endParaRPr>
              <a:solidFill>
                <a:schemeClr val="lt1"/>
              </a:solidFill>
            </a:endParaRPr>
          </a:p>
          <a:p>
            <a:pPr indent="-207009" lvl="0" marL="228600" rtl="0" algn="l">
              <a:lnSpc>
                <a:spcPct val="115000"/>
              </a:lnSpc>
              <a:spcBef>
                <a:spcPts val="240"/>
              </a:spcBef>
              <a:spcAft>
                <a:spcPts val="0"/>
              </a:spcAft>
              <a:buClr>
                <a:schemeClr val="lt1"/>
              </a:buClr>
              <a:buSzPts val="1100"/>
              <a:buChar char="●"/>
            </a:pPr>
            <a:r>
              <a:rPr b="1" lang="en-US">
                <a:solidFill>
                  <a:schemeClr val="accent3"/>
                </a:solidFill>
              </a:rPr>
              <a:t>Resize</a:t>
            </a:r>
            <a:r>
              <a:rPr lang="en-US">
                <a:solidFill>
                  <a:schemeClr val="lt1"/>
                </a:solidFill>
              </a:rPr>
              <a:t> – click and drag on the corner of a window to resize</a:t>
            </a:r>
            <a:endParaRPr/>
          </a:p>
          <a:p>
            <a:pPr indent="-207009" lvl="0" marL="228600" rtl="0" algn="l">
              <a:lnSpc>
                <a:spcPct val="115000"/>
              </a:lnSpc>
              <a:spcBef>
                <a:spcPts val="240"/>
              </a:spcBef>
              <a:spcAft>
                <a:spcPts val="0"/>
              </a:spcAft>
              <a:buClr>
                <a:schemeClr val="lt1"/>
              </a:buClr>
              <a:buSzPts val="1100"/>
              <a:buChar char="●"/>
            </a:pPr>
            <a:r>
              <a:rPr b="1" lang="en-US">
                <a:solidFill>
                  <a:schemeClr val="accent3"/>
                </a:solidFill>
              </a:rPr>
              <a:t>Move</a:t>
            </a:r>
            <a:r>
              <a:rPr lang="en-US">
                <a:solidFill>
                  <a:schemeClr val="lt1"/>
                </a:solidFill>
              </a:rPr>
              <a:t> - Click and drag on the top bar to move a whole panel</a:t>
            </a:r>
            <a:endParaRPr/>
          </a:p>
          <a:p>
            <a:pPr indent="-207009" lvl="0" marL="228600" rtl="0" algn="l">
              <a:lnSpc>
                <a:spcPct val="115000"/>
              </a:lnSpc>
              <a:spcBef>
                <a:spcPts val="240"/>
              </a:spcBef>
              <a:spcAft>
                <a:spcPts val="0"/>
              </a:spcAft>
              <a:buClr>
                <a:schemeClr val="lt1"/>
              </a:buClr>
              <a:buSzPts val="1100"/>
              <a:buChar char="●"/>
            </a:pPr>
            <a:r>
              <a:rPr b="1" lang="en-US">
                <a:solidFill>
                  <a:schemeClr val="accent3"/>
                </a:solidFill>
              </a:rPr>
              <a:t>Widgets</a:t>
            </a:r>
            <a:r>
              <a:rPr lang="en-US">
                <a:solidFill>
                  <a:schemeClr val="accent3"/>
                </a:solidFill>
              </a:rPr>
              <a:t> </a:t>
            </a:r>
            <a:r>
              <a:rPr lang="en-US">
                <a:solidFill>
                  <a:schemeClr val="lt1"/>
                </a:solidFill>
              </a:rPr>
              <a:t>- Each window is represented by a circular widget located at the bottom of the screen</a:t>
            </a:r>
            <a:endParaRPr/>
          </a:p>
          <a:p>
            <a:pPr indent="-207009" lvl="0" marL="228600" rtl="0" algn="l">
              <a:lnSpc>
                <a:spcPct val="115000"/>
              </a:lnSpc>
              <a:spcBef>
                <a:spcPts val="240"/>
              </a:spcBef>
              <a:spcAft>
                <a:spcPts val="120"/>
              </a:spcAft>
              <a:buClr>
                <a:schemeClr val="lt1"/>
              </a:buClr>
              <a:buSzPts val="1100"/>
              <a:buChar char="●"/>
            </a:pPr>
            <a:r>
              <a:rPr b="1" lang="en-US">
                <a:solidFill>
                  <a:schemeClr val="accent3"/>
                </a:solidFill>
              </a:rPr>
              <a:t>Accidentally close a window?</a:t>
            </a:r>
            <a:r>
              <a:rPr lang="en-US">
                <a:solidFill>
                  <a:schemeClr val="accent3"/>
                </a:solidFill>
              </a:rPr>
              <a:t> </a:t>
            </a:r>
            <a:r>
              <a:rPr lang="en-US">
                <a:solidFill>
                  <a:schemeClr val="lt1"/>
                </a:solidFill>
              </a:rPr>
              <a:t>Reopen it by clicking the appropriate widget, or the Restore icon</a:t>
            </a:r>
            <a:endParaRPr/>
          </a:p>
        </p:txBody>
      </p:sp>
      <p:pic>
        <p:nvPicPr>
          <p:cNvPr descr="A screenshot of a computer&#10;&#10;Description automatically generated" id="263" name="Google Shape;263;p5"/>
          <p:cNvPicPr preferRelativeResize="0"/>
          <p:nvPr/>
        </p:nvPicPr>
        <p:blipFill rotWithShape="1">
          <a:blip r:embed="rId4">
            <a:alphaModFix/>
          </a:blip>
          <a:srcRect b="0" l="0" r="0" t="0"/>
          <a:stretch/>
        </p:blipFill>
        <p:spPr>
          <a:xfrm>
            <a:off x="4602275" y="1409225"/>
            <a:ext cx="3855925" cy="23250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p6"/>
          <p:cNvPicPr preferRelativeResize="0"/>
          <p:nvPr/>
        </p:nvPicPr>
        <p:blipFill rotWithShape="1">
          <a:blip r:embed="rId3">
            <a:alphaModFix/>
          </a:blip>
          <a:srcRect b="11779" l="4279" r="4279" t="17166"/>
          <a:stretch/>
        </p:blipFill>
        <p:spPr>
          <a:xfrm>
            <a:off x="3401725" y="688199"/>
            <a:ext cx="3855923" cy="2985998"/>
          </a:xfrm>
          <a:prstGeom prst="rect">
            <a:avLst/>
          </a:prstGeom>
          <a:noFill/>
          <a:ln>
            <a:noFill/>
          </a:ln>
        </p:spPr>
      </p:pic>
      <p:sp>
        <p:nvSpPr>
          <p:cNvPr id="269" name="Google Shape;269;p6"/>
          <p:cNvSpPr txBox="1"/>
          <p:nvPr>
            <p:ph type="title"/>
          </p:nvPr>
        </p:nvSpPr>
        <p:spPr>
          <a:xfrm>
            <a:off x="685800" y="687775"/>
            <a:ext cx="7772400" cy="377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en-US">
                <a:solidFill>
                  <a:schemeClr val="lt1"/>
                </a:solidFill>
              </a:rPr>
              <a:t>Public Chat</a:t>
            </a:r>
            <a:endParaRPr>
              <a:solidFill>
                <a:schemeClr val="lt1"/>
              </a:solidFill>
            </a:endParaRPr>
          </a:p>
        </p:txBody>
      </p:sp>
      <p:sp>
        <p:nvSpPr>
          <p:cNvPr id="270" name="Google Shape;270;p6"/>
          <p:cNvSpPr txBox="1"/>
          <p:nvPr>
            <p:ph idx="1" type="body"/>
          </p:nvPr>
        </p:nvSpPr>
        <p:spPr>
          <a:xfrm>
            <a:off x="685800" y="1454275"/>
            <a:ext cx="3405900" cy="2317200"/>
          </a:xfrm>
          <a:prstGeom prst="rect">
            <a:avLst/>
          </a:prstGeom>
          <a:noFill/>
          <a:ln>
            <a:noFill/>
          </a:ln>
        </p:spPr>
        <p:txBody>
          <a:bodyPr anchorCtr="0" anchor="t" bIns="0" lIns="0" spcFirstLastPara="1" rIns="0" wrap="square" tIns="0">
            <a:noAutofit/>
          </a:bodyPr>
          <a:lstStyle/>
          <a:p>
            <a:pPr indent="-207009" lvl="0" marL="228600" rtl="0" algn="l">
              <a:lnSpc>
                <a:spcPct val="115000"/>
              </a:lnSpc>
              <a:spcBef>
                <a:spcPts val="120"/>
              </a:spcBef>
              <a:spcAft>
                <a:spcPts val="0"/>
              </a:spcAft>
              <a:buClr>
                <a:schemeClr val="lt1"/>
              </a:buClr>
              <a:buSzPts val="1100"/>
              <a:buChar char="●"/>
            </a:pPr>
            <a:r>
              <a:rPr lang="en-US">
                <a:solidFill>
                  <a:schemeClr val="lt1"/>
                </a:solidFill>
              </a:rPr>
              <a:t>The Chat panel is a public chat box for all webcast users</a:t>
            </a:r>
            <a:endParaRPr/>
          </a:p>
          <a:p>
            <a:pPr indent="-207009" lvl="0" marL="228600" rtl="0" algn="l">
              <a:lnSpc>
                <a:spcPct val="115000"/>
              </a:lnSpc>
              <a:spcBef>
                <a:spcPts val="840"/>
              </a:spcBef>
              <a:spcAft>
                <a:spcPts val="0"/>
              </a:spcAft>
              <a:buClr>
                <a:schemeClr val="lt1"/>
              </a:buClr>
              <a:buSzPts val="1100"/>
              <a:buChar char="●"/>
            </a:pPr>
            <a:r>
              <a:rPr lang="en-US">
                <a:solidFill>
                  <a:schemeClr val="lt1"/>
                </a:solidFill>
              </a:rPr>
              <a:t>Anything typed in this area can be seen by everybody who is logged into the webcast, including staffers and attendees</a:t>
            </a:r>
            <a:endParaRPr/>
          </a:p>
          <a:p>
            <a:pPr indent="-207009" lvl="0" marL="228600" rtl="0" algn="l">
              <a:lnSpc>
                <a:spcPct val="115000"/>
              </a:lnSpc>
              <a:spcBef>
                <a:spcPts val="840"/>
              </a:spcBef>
              <a:spcAft>
                <a:spcPts val="0"/>
              </a:spcAft>
              <a:buClr>
                <a:schemeClr val="lt1"/>
              </a:buClr>
              <a:buSzPts val="1100"/>
              <a:buChar char="●"/>
            </a:pPr>
            <a:r>
              <a:rPr lang="en-US">
                <a:solidFill>
                  <a:schemeClr val="lt1"/>
                </a:solidFill>
              </a:rPr>
              <a:t>Exiting and re-entering the Studio console will clear the chat contents for a user’s local view</a:t>
            </a:r>
            <a:endParaRPr/>
          </a:p>
          <a:p>
            <a:pPr indent="-207009" lvl="0" marL="228600" rtl="0" algn="l">
              <a:lnSpc>
                <a:spcPct val="115000"/>
              </a:lnSpc>
              <a:spcBef>
                <a:spcPts val="840"/>
              </a:spcBef>
              <a:spcAft>
                <a:spcPts val="720"/>
              </a:spcAft>
              <a:buClr>
                <a:schemeClr val="lt1"/>
              </a:buClr>
              <a:buSzPts val="1100"/>
              <a:buChar char="●"/>
            </a:pPr>
            <a:r>
              <a:rPr lang="en-US">
                <a:solidFill>
                  <a:schemeClr val="lt1"/>
                </a:solidFill>
              </a:rPr>
              <a:t>Users can change their font and text size/color/formatting if desired</a:t>
            </a:r>
            <a:endParaRPr/>
          </a:p>
        </p:txBody>
      </p:sp>
      <p:sp>
        <p:nvSpPr>
          <p:cNvPr id="271" name="Google Shape;271;p6"/>
          <p:cNvSpPr txBox="1"/>
          <p:nvPr>
            <p:ph idx="12" type="sldNum"/>
          </p:nvPr>
        </p:nvSpPr>
        <p:spPr>
          <a:xfrm>
            <a:off x="8458200" y="4455550"/>
            <a:ext cx="685800" cy="615600"/>
          </a:xfrm>
          <a:prstGeom prst="rect">
            <a:avLst/>
          </a:prstGeom>
          <a:noFill/>
          <a:ln>
            <a:noFill/>
          </a:ln>
        </p:spPr>
        <p:txBody>
          <a:bodyPr anchorCtr="0" anchor="ctr" bIns="19050" lIns="19050" spcFirstLastPara="1" rIns="19050" wrap="square" tIns="19050">
            <a:noAutofit/>
          </a:bodyPr>
          <a:lstStyle/>
          <a:p>
            <a:pPr indent="0" lvl="0" marL="0" rtl="0" algn="ctr">
              <a:lnSpc>
                <a:spcPct val="100000"/>
              </a:lnSpc>
              <a:spcBef>
                <a:spcPts val="0"/>
              </a:spcBef>
              <a:spcAft>
                <a:spcPts val="0"/>
              </a:spcAft>
              <a:buSzPts val="1100"/>
              <a:buNone/>
            </a:pPr>
            <a:fld id="{00000000-1234-1234-1234-123412341234}" type="slidenum">
              <a:rPr lang="en-US"/>
              <a:t>‹#›</a:t>
            </a:fld>
            <a:endParaRPr/>
          </a:p>
        </p:txBody>
      </p:sp>
      <p:pic>
        <p:nvPicPr>
          <p:cNvPr id="272" name="Google Shape;272;p6"/>
          <p:cNvPicPr preferRelativeResize="0"/>
          <p:nvPr/>
        </p:nvPicPr>
        <p:blipFill rotWithShape="1">
          <a:blip r:embed="rId4">
            <a:alphaModFix/>
          </a:blip>
          <a:srcRect b="428" l="0" r="179" t="0"/>
          <a:stretch/>
        </p:blipFill>
        <p:spPr>
          <a:xfrm>
            <a:off x="5574422" y="899287"/>
            <a:ext cx="2883778" cy="342718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7"/>
          <p:cNvSpPr txBox="1"/>
          <p:nvPr>
            <p:ph type="title"/>
          </p:nvPr>
        </p:nvSpPr>
        <p:spPr>
          <a:xfrm>
            <a:off x="685800" y="687775"/>
            <a:ext cx="7772400" cy="377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en-US">
                <a:solidFill>
                  <a:schemeClr val="lt1"/>
                </a:solidFill>
              </a:rPr>
              <a:t>Backend View</a:t>
            </a:r>
            <a:endParaRPr>
              <a:solidFill>
                <a:schemeClr val="lt1"/>
              </a:solidFill>
            </a:endParaRPr>
          </a:p>
        </p:txBody>
      </p:sp>
      <p:sp>
        <p:nvSpPr>
          <p:cNvPr id="278" name="Google Shape;278;p7"/>
          <p:cNvSpPr txBox="1"/>
          <p:nvPr>
            <p:ph idx="12" type="sldNum"/>
          </p:nvPr>
        </p:nvSpPr>
        <p:spPr>
          <a:xfrm>
            <a:off x="8458200" y="4455550"/>
            <a:ext cx="685800" cy="615600"/>
          </a:xfrm>
          <a:prstGeom prst="rect">
            <a:avLst/>
          </a:prstGeom>
          <a:noFill/>
          <a:ln>
            <a:noFill/>
          </a:ln>
        </p:spPr>
        <p:txBody>
          <a:bodyPr anchorCtr="0" anchor="ctr" bIns="19050" lIns="19050" spcFirstLastPara="1" rIns="19050" wrap="square" tIns="19050">
            <a:noAutofit/>
          </a:bodyPr>
          <a:lstStyle/>
          <a:p>
            <a:pPr indent="0" lvl="0" marL="0" rtl="0" algn="ctr">
              <a:lnSpc>
                <a:spcPct val="100000"/>
              </a:lnSpc>
              <a:spcBef>
                <a:spcPts val="0"/>
              </a:spcBef>
              <a:spcAft>
                <a:spcPts val="0"/>
              </a:spcAft>
              <a:buSzPts val="1100"/>
              <a:buNone/>
            </a:pPr>
            <a:fld id="{00000000-1234-1234-1234-123412341234}" type="slidenum">
              <a:rPr lang="en-US"/>
              <a:t>‹#›</a:t>
            </a:fld>
            <a:endParaRPr/>
          </a:p>
        </p:txBody>
      </p:sp>
      <p:sp>
        <p:nvSpPr>
          <p:cNvPr id="279" name="Google Shape;279;p7"/>
          <p:cNvSpPr txBox="1"/>
          <p:nvPr>
            <p:ph idx="1" type="body"/>
          </p:nvPr>
        </p:nvSpPr>
        <p:spPr>
          <a:xfrm>
            <a:off x="685800" y="1454275"/>
            <a:ext cx="2946000" cy="3001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chemeClr val="lt1"/>
              </a:buClr>
              <a:buSzPts val="1600"/>
              <a:buNone/>
            </a:pPr>
            <a:r>
              <a:rPr lang="en-US">
                <a:solidFill>
                  <a:schemeClr val="lt1"/>
                </a:solidFill>
              </a:rPr>
              <a:t>The backend view of Studio is seen by all staffer types​ except viewers. Each user type will</a:t>
            </a:r>
            <a:r>
              <a:rPr lang="en-US"/>
              <a:t> </a:t>
            </a:r>
            <a:r>
              <a:rPr lang="en-US">
                <a:solidFill>
                  <a:schemeClr val="lt1"/>
                </a:solidFill>
              </a:rPr>
              <a:t>have slightly different rights and can be altered upon request.</a:t>
            </a:r>
            <a:endParaRPr/>
          </a:p>
          <a:p>
            <a:pPr indent="0" lvl="0" marL="0" rtl="0" algn="l">
              <a:lnSpc>
                <a:spcPct val="115000"/>
              </a:lnSpc>
              <a:spcBef>
                <a:spcPts val="0"/>
              </a:spcBef>
              <a:spcAft>
                <a:spcPts val="0"/>
              </a:spcAft>
              <a:buClr>
                <a:schemeClr val="lt1"/>
              </a:buClr>
              <a:buSzPts val="1600"/>
              <a:buNone/>
            </a:pPr>
            <a:r>
              <a:t/>
            </a:r>
            <a:endParaRPr>
              <a:solidFill>
                <a:schemeClr val="lt1"/>
              </a:solidFill>
            </a:endParaRPr>
          </a:p>
          <a:p>
            <a:pPr indent="-207009" lvl="0" marL="228600" rtl="0" algn="l">
              <a:lnSpc>
                <a:spcPct val="115000"/>
              </a:lnSpc>
              <a:spcBef>
                <a:spcPts val="0"/>
              </a:spcBef>
              <a:spcAft>
                <a:spcPts val="0"/>
              </a:spcAft>
              <a:buSzPts val="1100"/>
              <a:buChar char="●"/>
            </a:pPr>
            <a:r>
              <a:rPr lang="en-US">
                <a:latin typeface="Poppins"/>
                <a:ea typeface="Poppins"/>
                <a:cs typeface="Poppins"/>
                <a:sym typeface="Poppins"/>
              </a:rPr>
              <a:t>Right Panel</a:t>
            </a:r>
            <a:endParaRPr/>
          </a:p>
          <a:p>
            <a:pPr indent="-207009" lvl="1" marL="594360" rtl="0" algn="l">
              <a:lnSpc>
                <a:spcPct val="115000"/>
              </a:lnSpc>
              <a:spcBef>
                <a:spcPts val="0"/>
              </a:spcBef>
              <a:spcAft>
                <a:spcPts val="0"/>
              </a:spcAft>
              <a:buSzPts val="1100"/>
              <a:buFont typeface="Arial"/>
              <a:buChar char="○"/>
            </a:pPr>
            <a:r>
              <a:rPr lang="en-US">
                <a:latin typeface="Poppins"/>
                <a:ea typeface="Poppins"/>
                <a:cs typeface="Poppins"/>
                <a:sym typeface="Poppins"/>
              </a:rPr>
              <a:t>My Devices</a:t>
            </a:r>
            <a:endParaRPr/>
          </a:p>
          <a:p>
            <a:pPr indent="-207009" lvl="1" marL="594360" rtl="0" algn="l">
              <a:lnSpc>
                <a:spcPct val="115000"/>
              </a:lnSpc>
              <a:spcBef>
                <a:spcPts val="0"/>
              </a:spcBef>
              <a:spcAft>
                <a:spcPts val="0"/>
              </a:spcAft>
              <a:buSzPts val="1100"/>
              <a:buFont typeface="Arial"/>
              <a:buChar char="○"/>
            </a:pPr>
            <a:r>
              <a:rPr lang="en-US">
                <a:latin typeface="Poppins"/>
                <a:ea typeface="Poppins"/>
                <a:cs typeface="Poppins"/>
                <a:sym typeface="Poppins"/>
              </a:rPr>
              <a:t>Sources</a:t>
            </a:r>
            <a:endParaRPr/>
          </a:p>
          <a:p>
            <a:pPr indent="-207009" lvl="1" marL="594360" rtl="0" algn="l">
              <a:lnSpc>
                <a:spcPct val="115000"/>
              </a:lnSpc>
              <a:spcBef>
                <a:spcPts val="0"/>
              </a:spcBef>
              <a:spcAft>
                <a:spcPts val="0"/>
              </a:spcAft>
              <a:buSzPts val="1100"/>
              <a:buFont typeface="Arial"/>
              <a:buChar char="○"/>
            </a:pPr>
            <a:r>
              <a:rPr lang="en-US">
                <a:latin typeface="Poppins"/>
                <a:ea typeface="Poppins"/>
                <a:cs typeface="Poppins"/>
                <a:sym typeface="Poppins"/>
              </a:rPr>
              <a:t>Staff</a:t>
            </a:r>
            <a:endParaRPr/>
          </a:p>
          <a:p>
            <a:pPr indent="-207009" lvl="1" marL="594360" rtl="0" algn="l">
              <a:lnSpc>
                <a:spcPct val="115000"/>
              </a:lnSpc>
              <a:spcBef>
                <a:spcPts val="0"/>
              </a:spcBef>
              <a:spcAft>
                <a:spcPts val="0"/>
              </a:spcAft>
              <a:buSzPts val="1100"/>
              <a:buFont typeface="Arial"/>
              <a:buChar char="○"/>
            </a:pPr>
            <a:r>
              <a:rPr lang="en-US">
                <a:latin typeface="Poppins"/>
                <a:ea typeface="Poppins"/>
                <a:cs typeface="Poppins"/>
                <a:sym typeface="Poppins"/>
              </a:rPr>
              <a:t>Chat</a:t>
            </a:r>
            <a:endParaRPr/>
          </a:p>
          <a:p>
            <a:pPr indent="-207009" lvl="0" marL="228600" rtl="0" algn="l">
              <a:lnSpc>
                <a:spcPct val="115000"/>
              </a:lnSpc>
              <a:spcBef>
                <a:spcPts val="0"/>
              </a:spcBef>
              <a:spcAft>
                <a:spcPts val="0"/>
              </a:spcAft>
              <a:buSzPts val="1100"/>
              <a:buChar char="●"/>
            </a:pPr>
            <a:r>
              <a:rPr lang="en-US">
                <a:latin typeface="Poppins"/>
                <a:ea typeface="Poppins"/>
                <a:cs typeface="Poppins"/>
                <a:sym typeface="Poppins"/>
              </a:rPr>
              <a:t>Minimizing Panels</a:t>
            </a:r>
            <a:endParaRPr/>
          </a:p>
          <a:p>
            <a:pPr indent="-207009" lvl="0" marL="228600" rtl="0" algn="l">
              <a:lnSpc>
                <a:spcPct val="115000"/>
              </a:lnSpc>
              <a:spcBef>
                <a:spcPts val="0"/>
              </a:spcBef>
              <a:spcAft>
                <a:spcPts val="0"/>
              </a:spcAft>
              <a:buSzPts val="1100"/>
              <a:buChar char="●"/>
            </a:pPr>
            <a:r>
              <a:rPr lang="en-US">
                <a:latin typeface="Poppins"/>
                <a:ea typeface="Poppins"/>
                <a:cs typeface="Poppins"/>
                <a:sym typeface="Poppins"/>
              </a:rPr>
              <a:t>Timer</a:t>
            </a:r>
            <a:endParaRPr/>
          </a:p>
          <a:p>
            <a:pPr indent="-207009" lvl="0" marL="228600" rtl="0" algn="l">
              <a:lnSpc>
                <a:spcPct val="115000"/>
              </a:lnSpc>
              <a:spcBef>
                <a:spcPts val="0"/>
              </a:spcBef>
              <a:spcAft>
                <a:spcPts val="0"/>
              </a:spcAft>
              <a:buSzPts val="1100"/>
              <a:buChar char="●"/>
            </a:pPr>
            <a:r>
              <a:rPr lang="en-US">
                <a:latin typeface="Poppins"/>
                <a:ea typeface="Poppins"/>
                <a:cs typeface="Poppins"/>
                <a:sym typeface="Poppins"/>
              </a:rPr>
              <a:t>Rehearsal/Live Mode Indicator</a:t>
            </a:r>
            <a:endParaRPr/>
          </a:p>
          <a:p>
            <a:pPr indent="69850" lvl="0" marL="0" rtl="0" algn="l">
              <a:lnSpc>
                <a:spcPct val="115000"/>
              </a:lnSpc>
              <a:spcBef>
                <a:spcPts val="0"/>
              </a:spcBef>
              <a:spcAft>
                <a:spcPts val="0"/>
              </a:spcAft>
              <a:buSzPts val="1100"/>
              <a:buNone/>
            </a:pPr>
            <a:r>
              <a:t/>
            </a:r>
            <a:endParaRPr sz="1200">
              <a:latin typeface="Poppins"/>
              <a:ea typeface="Poppins"/>
              <a:cs typeface="Poppins"/>
              <a:sym typeface="Poppins"/>
            </a:endParaRPr>
          </a:p>
        </p:txBody>
      </p:sp>
      <p:pic>
        <p:nvPicPr>
          <p:cNvPr descr="A screenshot of a computer&#10;&#10;Description automatically generated" id="280" name="Google Shape;280;p7"/>
          <p:cNvPicPr preferRelativeResize="0"/>
          <p:nvPr/>
        </p:nvPicPr>
        <p:blipFill rotWithShape="1">
          <a:blip r:embed="rId3">
            <a:alphaModFix/>
          </a:blip>
          <a:srcRect b="0" l="0" r="0" t="0"/>
          <a:stretch/>
        </p:blipFill>
        <p:spPr>
          <a:xfrm>
            <a:off x="3768785" y="1640876"/>
            <a:ext cx="4691966" cy="2475165"/>
          </a:xfrm>
          <a:prstGeom prst="rect">
            <a:avLst/>
          </a:prstGeom>
          <a:noFill/>
          <a:ln>
            <a:noFill/>
          </a:ln>
        </p:spPr>
      </p:pic>
      <p:cxnSp>
        <p:nvCxnSpPr>
          <p:cNvPr id="281" name="Google Shape;281;p7"/>
          <p:cNvCxnSpPr/>
          <p:nvPr/>
        </p:nvCxnSpPr>
        <p:spPr>
          <a:xfrm>
            <a:off x="8224530" y="1201992"/>
            <a:ext cx="0" cy="465300"/>
          </a:xfrm>
          <a:prstGeom prst="straightConnector1">
            <a:avLst/>
          </a:prstGeom>
          <a:noFill/>
          <a:ln cap="flat" cmpd="sng" w="9525">
            <a:solidFill>
              <a:schemeClr val="accent3"/>
            </a:solidFill>
            <a:prstDash val="solid"/>
            <a:round/>
            <a:headEnd len="sm" w="sm" type="none"/>
            <a:tailEnd len="sm" w="sm" type="none"/>
          </a:ln>
        </p:spPr>
      </p:cxnSp>
      <p:sp>
        <p:nvSpPr>
          <p:cNvPr id="282" name="Google Shape;282;p7"/>
          <p:cNvSpPr txBox="1"/>
          <p:nvPr/>
        </p:nvSpPr>
        <p:spPr>
          <a:xfrm>
            <a:off x="7014300" y="1335450"/>
            <a:ext cx="1097100" cy="123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i="0" lang="en-US" sz="800" u="none" cap="none" strike="noStrike">
                <a:solidFill>
                  <a:schemeClr val="accent3"/>
                </a:solidFill>
                <a:latin typeface="Poppins"/>
                <a:ea typeface="Poppins"/>
                <a:cs typeface="Poppins"/>
                <a:sym typeface="Poppins"/>
              </a:rPr>
              <a:t>Mute/Unmute Audio</a:t>
            </a:r>
            <a:endParaRPr sz="800">
              <a:solidFill>
                <a:schemeClr val="accent3"/>
              </a:solidFill>
            </a:endParaRPr>
          </a:p>
        </p:txBody>
      </p:sp>
      <p:sp>
        <p:nvSpPr>
          <p:cNvPr id="283" name="Google Shape;283;p7"/>
          <p:cNvSpPr txBox="1"/>
          <p:nvPr/>
        </p:nvSpPr>
        <p:spPr>
          <a:xfrm>
            <a:off x="7127325" y="1035388"/>
            <a:ext cx="1097100" cy="123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i="0" lang="en-US" sz="800" u="none" cap="none" strike="noStrike">
                <a:solidFill>
                  <a:schemeClr val="accent3"/>
                </a:solidFill>
                <a:latin typeface="Poppins"/>
                <a:ea typeface="Poppins"/>
                <a:cs typeface="Poppins"/>
                <a:sym typeface="Poppins"/>
              </a:rPr>
              <a:t>Hide/Unhide Video</a:t>
            </a:r>
            <a:endParaRPr sz="800">
              <a:solidFill>
                <a:schemeClr val="accent3"/>
              </a:solidFill>
            </a:endParaRPr>
          </a:p>
        </p:txBody>
      </p:sp>
      <p:cxnSp>
        <p:nvCxnSpPr>
          <p:cNvPr id="284" name="Google Shape;284;p7"/>
          <p:cNvCxnSpPr/>
          <p:nvPr/>
        </p:nvCxnSpPr>
        <p:spPr>
          <a:xfrm>
            <a:off x="8336105" y="891449"/>
            <a:ext cx="0" cy="775500"/>
          </a:xfrm>
          <a:prstGeom prst="straightConnector1">
            <a:avLst/>
          </a:prstGeom>
          <a:noFill/>
          <a:ln cap="flat" cmpd="sng" w="9525">
            <a:solidFill>
              <a:schemeClr val="accent3"/>
            </a:solidFill>
            <a:prstDash val="solid"/>
            <a:round/>
            <a:headEnd len="sm" w="sm" type="none"/>
            <a:tailEnd len="sm" w="sm" type="none"/>
          </a:ln>
        </p:spPr>
      </p:cxnSp>
      <p:cxnSp>
        <p:nvCxnSpPr>
          <p:cNvPr id="285" name="Google Shape;285;p7"/>
          <p:cNvCxnSpPr/>
          <p:nvPr/>
        </p:nvCxnSpPr>
        <p:spPr>
          <a:xfrm>
            <a:off x="8111581" y="1476937"/>
            <a:ext cx="0" cy="190200"/>
          </a:xfrm>
          <a:prstGeom prst="straightConnector1">
            <a:avLst/>
          </a:prstGeom>
          <a:noFill/>
          <a:ln cap="flat" cmpd="sng" w="9525">
            <a:solidFill>
              <a:schemeClr val="accent3"/>
            </a:solidFill>
            <a:prstDash val="solid"/>
            <a:round/>
            <a:headEnd len="sm" w="sm" type="none"/>
            <a:tailEnd len="sm" w="sm" type="none"/>
          </a:ln>
        </p:spPr>
      </p:cxnSp>
      <p:sp>
        <p:nvSpPr>
          <p:cNvPr id="286" name="Google Shape;286;p7"/>
          <p:cNvSpPr txBox="1"/>
          <p:nvPr/>
        </p:nvSpPr>
        <p:spPr>
          <a:xfrm>
            <a:off x="7203000" y="735325"/>
            <a:ext cx="1133100" cy="123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i="0" lang="en-US" sz="800" u="none" cap="none" strike="noStrike">
                <a:solidFill>
                  <a:schemeClr val="accent3"/>
                </a:solidFill>
                <a:latin typeface="Poppins"/>
                <a:ea typeface="Poppins"/>
                <a:cs typeface="Poppins"/>
                <a:sym typeface="Poppins"/>
              </a:rPr>
              <a:t>Start Screen Share</a:t>
            </a:r>
            <a:endParaRPr sz="800">
              <a:solidFill>
                <a:schemeClr val="accent3"/>
              </a:solidFill>
            </a:endParaRPr>
          </a:p>
        </p:txBody>
      </p:sp>
      <p:pic>
        <p:nvPicPr>
          <p:cNvPr descr="A picture containing text, clock&#10;&#10;Description automatically generated" id="287" name="Google Shape;287;p7"/>
          <p:cNvPicPr preferRelativeResize="0"/>
          <p:nvPr/>
        </p:nvPicPr>
        <p:blipFill rotWithShape="1">
          <a:blip r:embed="rId4">
            <a:alphaModFix/>
          </a:blip>
          <a:srcRect b="0" l="0" r="0" t="0"/>
          <a:stretch/>
        </p:blipFill>
        <p:spPr>
          <a:xfrm>
            <a:off x="7248294" y="2771626"/>
            <a:ext cx="172134" cy="164047"/>
          </a:xfrm>
          <a:prstGeom prst="rect">
            <a:avLst/>
          </a:prstGeom>
          <a:noFill/>
          <a:ln>
            <a:noFill/>
          </a:ln>
        </p:spPr>
      </p:pic>
      <p:pic>
        <p:nvPicPr>
          <p:cNvPr descr="Icon&#10;&#10;Description automatically generated" id="288" name="Google Shape;288;p7"/>
          <p:cNvPicPr preferRelativeResize="0"/>
          <p:nvPr/>
        </p:nvPicPr>
        <p:blipFill rotWithShape="1">
          <a:blip r:embed="rId5">
            <a:alphaModFix/>
          </a:blip>
          <a:srcRect b="0" l="0" r="0" t="0"/>
          <a:stretch/>
        </p:blipFill>
        <p:spPr>
          <a:xfrm rot="5400000">
            <a:off x="5782955" y="3598288"/>
            <a:ext cx="174188" cy="166005"/>
          </a:xfrm>
          <a:prstGeom prst="rect">
            <a:avLst/>
          </a:prstGeom>
          <a:noFill/>
          <a:ln>
            <a:noFill/>
          </a:ln>
        </p:spPr>
      </p:pic>
      <p:sp>
        <p:nvSpPr>
          <p:cNvPr id="289" name="Google Shape;289;p7"/>
          <p:cNvSpPr txBox="1"/>
          <p:nvPr/>
        </p:nvSpPr>
        <p:spPr>
          <a:xfrm>
            <a:off x="5898925" y="4219450"/>
            <a:ext cx="1521600" cy="123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800" u="none" cap="none" strike="noStrike">
                <a:solidFill>
                  <a:schemeClr val="accent3"/>
                </a:solidFill>
                <a:latin typeface="Poppins"/>
                <a:ea typeface="Poppins"/>
                <a:cs typeface="Poppins"/>
                <a:sym typeface="Poppins"/>
              </a:rPr>
              <a:t>Hover cursor along borders</a:t>
            </a:r>
            <a:endParaRPr sz="800">
              <a:solidFill>
                <a:schemeClr val="accent3"/>
              </a:solidFill>
            </a:endParaRPr>
          </a:p>
        </p:txBody>
      </p:sp>
      <p:cxnSp>
        <p:nvCxnSpPr>
          <p:cNvPr id="290" name="Google Shape;290;p7"/>
          <p:cNvCxnSpPr/>
          <p:nvPr/>
        </p:nvCxnSpPr>
        <p:spPr>
          <a:xfrm>
            <a:off x="7416025" y="3020375"/>
            <a:ext cx="4500" cy="1282200"/>
          </a:xfrm>
          <a:prstGeom prst="straightConnector1">
            <a:avLst/>
          </a:prstGeom>
          <a:noFill/>
          <a:ln cap="flat" cmpd="sng" w="9525">
            <a:solidFill>
              <a:schemeClr val="accent3"/>
            </a:solidFill>
            <a:prstDash val="solid"/>
            <a:round/>
            <a:headEnd len="sm" w="sm" type="none"/>
            <a:tailEnd len="sm" w="sm" type="none"/>
          </a:ln>
        </p:spPr>
      </p:cxnSp>
      <p:cxnSp>
        <p:nvCxnSpPr>
          <p:cNvPr id="291" name="Google Shape;291;p7"/>
          <p:cNvCxnSpPr/>
          <p:nvPr/>
        </p:nvCxnSpPr>
        <p:spPr>
          <a:xfrm>
            <a:off x="5870050" y="3867869"/>
            <a:ext cx="0" cy="434700"/>
          </a:xfrm>
          <a:prstGeom prst="straightConnector1">
            <a:avLst/>
          </a:prstGeom>
          <a:noFill/>
          <a:ln cap="flat" cmpd="sng" w="9525">
            <a:solidFill>
              <a:schemeClr val="accent3"/>
            </a:solidFill>
            <a:prstDash val="solid"/>
            <a:round/>
            <a:headEnd len="sm" w="sm" type="none"/>
            <a:tailEnd len="sm" w="sm" type="none"/>
          </a:ln>
        </p:spPr>
      </p:cxnSp>
      <p:sp>
        <p:nvSpPr>
          <p:cNvPr id="292" name="Google Shape;292;p7"/>
          <p:cNvSpPr/>
          <p:nvPr/>
        </p:nvSpPr>
        <p:spPr>
          <a:xfrm>
            <a:off x="7727784" y="3693362"/>
            <a:ext cx="479700" cy="141000"/>
          </a:xfrm>
          <a:prstGeom prst="rect">
            <a:avLst/>
          </a:prstGeom>
          <a:noFill/>
          <a:ln cap="flat" cmpd="sng" w="127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93" name="Google Shape;293;p7"/>
          <p:cNvSpPr/>
          <p:nvPr/>
        </p:nvSpPr>
        <p:spPr>
          <a:xfrm>
            <a:off x="8072905" y="4007297"/>
            <a:ext cx="367200" cy="79800"/>
          </a:xfrm>
          <a:prstGeom prst="rect">
            <a:avLst/>
          </a:prstGeom>
          <a:noFill/>
          <a:ln cap="flat" cmpd="sng" w="127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id="298" name="Google Shape;298;p8"/>
          <p:cNvPicPr preferRelativeResize="0"/>
          <p:nvPr/>
        </p:nvPicPr>
        <p:blipFill rotWithShape="1">
          <a:blip r:embed="rId3">
            <a:alphaModFix/>
          </a:blip>
          <a:srcRect b="11779" l="4279" r="4279" t="17166"/>
          <a:stretch/>
        </p:blipFill>
        <p:spPr>
          <a:xfrm>
            <a:off x="3639850" y="277124"/>
            <a:ext cx="3855923" cy="2985998"/>
          </a:xfrm>
          <a:prstGeom prst="rect">
            <a:avLst/>
          </a:prstGeom>
          <a:noFill/>
          <a:ln>
            <a:noFill/>
          </a:ln>
        </p:spPr>
      </p:pic>
      <p:sp>
        <p:nvSpPr>
          <p:cNvPr id="299" name="Google Shape;299;p8"/>
          <p:cNvSpPr txBox="1"/>
          <p:nvPr>
            <p:ph type="title"/>
          </p:nvPr>
        </p:nvSpPr>
        <p:spPr>
          <a:xfrm>
            <a:off x="685800" y="687775"/>
            <a:ext cx="7772400" cy="377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en-US">
                <a:solidFill>
                  <a:schemeClr val="lt1"/>
                </a:solidFill>
              </a:rPr>
              <a:t>Greenroom</a:t>
            </a:r>
            <a:endParaRPr>
              <a:solidFill>
                <a:schemeClr val="lt1"/>
              </a:solidFill>
            </a:endParaRPr>
          </a:p>
        </p:txBody>
      </p:sp>
      <p:sp>
        <p:nvSpPr>
          <p:cNvPr id="300" name="Google Shape;300;p8"/>
          <p:cNvSpPr txBox="1"/>
          <p:nvPr>
            <p:ph idx="12" type="sldNum"/>
          </p:nvPr>
        </p:nvSpPr>
        <p:spPr>
          <a:xfrm>
            <a:off x="8458200" y="4455550"/>
            <a:ext cx="685800" cy="615600"/>
          </a:xfrm>
          <a:prstGeom prst="rect">
            <a:avLst/>
          </a:prstGeom>
          <a:noFill/>
          <a:ln>
            <a:noFill/>
          </a:ln>
        </p:spPr>
        <p:txBody>
          <a:bodyPr anchorCtr="0" anchor="ctr" bIns="19050" lIns="19050" spcFirstLastPara="1" rIns="19050" wrap="square" tIns="19050">
            <a:noAutofit/>
          </a:bodyPr>
          <a:lstStyle/>
          <a:p>
            <a:pPr indent="0" lvl="0" marL="0" rtl="0" algn="ctr">
              <a:lnSpc>
                <a:spcPct val="100000"/>
              </a:lnSpc>
              <a:spcBef>
                <a:spcPts val="0"/>
              </a:spcBef>
              <a:spcAft>
                <a:spcPts val="0"/>
              </a:spcAft>
              <a:buSzPts val="1100"/>
              <a:buNone/>
            </a:pPr>
            <a:fld id="{00000000-1234-1234-1234-123412341234}" type="slidenum">
              <a:rPr lang="en-US"/>
              <a:t>‹#›</a:t>
            </a:fld>
            <a:endParaRPr/>
          </a:p>
        </p:txBody>
      </p:sp>
      <p:sp>
        <p:nvSpPr>
          <p:cNvPr id="301" name="Google Shape;301;p8"/>
          <p:cNvSpPr txBox="1"/>
          <p:nvPr>
            <p:ph idx="1" type="body"/>
          </p:nvPr>
        </p:nvSpPr>
        <p:spPr>
          <a:xfrm>
            <a:off x="685800" y="1454550"/>
            <a:ext cx="3657600" cy="30033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US">
                <a:solidFill>
                  <a:schemeClr val="accent5"/>
                </a:solidFill>
                <a:latin typeface="Poppins"/>
                <a:ea typeface="Poppins"/>
                <a:cs typeface="Poppins"/>
                <a:sym typeface="Poppins"/>
              </a:rPr>
              <a:t>Greenroom</a:t>
            </a:r>
            <a:r>
              <a:rPr lang="en-US">
                <a:solidFill>
                  <a:schemeClr val="lt1"/>
                </a:solidFill>
                <a:latin typeface="Poppins"/>
                <a:ea typeface="Poppins"/>
                <a:cs typeface="Poppins"/>
                <a:sym typeface="Poppins"/>
              </a:rPr>
              <a:t> is a feature available on Studio webcasts that allows presenters, moderators, and other webcast staff to gather and verbally communicate in a private virtual space prior to joining or during a live webcast. </a:t>
            </a:r>
            <a:endParaRPr>
              <a:solidFill>
                <a:schemeClr val="lt1"/>
              </a:solidFill>
            </a:endParaRPr>
          </a:p>
          <a:p>
            <a:pPr indent="0" lvl="0" marL="0" rtl="0" algn="l">
              <a:lnSpc>
                <a:spcPct val="115000"/>
              </a:lnSpc>
              <a:spcBef>
                <a:spcPts val="0"/>
              </a:spcBef>
              <a:spcAft>
                <a:spcPts val="0"/>
              </a:spcAft>
              <a:buNone/>
            </a:pPr>
            <a:r>
              <a:t/>
            </a:r>
            <a:endParaRPr>
              <a:solidFill>
                <a:schemeClr val="lt1"/>
              </a:solidFill>
            </a:endParaRPr>
          </a:p>
          <a:p>
            <a:pPr indent="0" lvl="0" marL="0" rtl="0" algn="l">
              <a:lnSpc>
                <a:spcPct val="115000"/>
              </a:lnSpc>
              <a:spcBef>
                <a:spcPts val="0"/>
              </a:spcBef>
              <a:spcAft>
                <a:spcPts val="0"/>
              </a:spcAft>
              <a:buNone/>
            </a:pPr>
            <a:r>
              <a:rPr b="1" lang="en-US">
                <a:solidFill>
                  <a:schemeClr val="accent5"/>
                </a:solidFill>
                <a:latin typeface="Poppins"/>
                <a:ea typeface="Poppins"/>
                <a:cs typeface="Poppins"/>
                <a:sym typeface="Poppins"/>
              </a:rPr>
              <a:t>Greenroom</a:t>
            </a:r>
            <a:r>
              <a:rPr lang="en-US">
                <a:solidFill>
                  <a:schemeClr val="lt1"/>
                </a:solidFill>
                <a:latin typeface="Poppins"/>
                <a:ea typeface="Poppins"/>
                <a:cs typeface="Poppins"/>
                <a:sym typeface="Poppins"/>
              </a:rPr>
              <a:t> is an audio-only line. To toggle between </a:t>
            </a:r>
            <a:r>
              <a:rPr b="1" lang="en-US">
                <a:solidFill>
                  <a:schemeClr val="lt1"/>
                </a:solidFill>
                <a:latin typeface="Poppins"/>
                <a:ea typeface="Poppins"/>
                <a:cs typeface="Poppins"/>
                <a:sym typeface="Poppins"/>
              </a:rPr>
              <a:t>Greenroom</a:t>
            </a:r>
            <a:r>
              <a:rPr lang="en-US">
                <a:solidFill>
                  <a:schemeClr val="lt1"/>
                </a:solidFill>
                <a:latin typeface="Poppins"/>
                <a:ea typeface="Poppins"/>
                <a:cs typeface="Poppins"/>
                <a:sym typeface="Poppins"/>
              </a:rPr>
              <a:t> and </a:t>
            </a:r>
            <a:r>
              <a:rPr b="1" lang="en-US">
                <a:solidFill>
                  <a:schemeClr val="lt1"/>
                </a:solidFill>
                <a:latin typeface="Poppins"/>
                <a:ea typeface="Poppins"/>
                <a:cs typeface="Poppins"/>
                <a:sym typeface="Poppins"/>
              </a:rPr>
              <a:t>Webcast Audio</a:t>
            </a:r>
            <a:r>
              <a:rPr lang="en-US">
                <a:solidFill>
                  <a:schemeClr val="lt1"/>
                </a:solidFill>
                <a:latin typeface="Poppins"/>
                <a:ea typeface="Poppins"/>
                <a:cs typeface="Poppins"/>
                <a:sym typeface="Poppins"/>
              </a:rPr>
              <a:t>, click on the drop-down in the </a:t>
            </a:r>
            <a:r>
              <a:rPr b="1" lang="en-US">
                <a:solidFill>
                  <a:schemeClr val="lt1"/>
                </a:solidFill>
                <a:latin typeface="Poppins"/>
                <a:ea typeface="Poppins"/>
                <a:cs typeface="Poppins"/>
                <a:sym typeface="Poppins"/>
              </a:rPr>
              <a:t>My Devices </a:t>
            </a:r>
            <a:r>
              <a:rPr lang="en-US">
                <a:solidFill>
                  <a:schemeClr val="lt1"/>
                </a:solidFill>
                <a:latin typeface="Poppins"/>
                <a:ea typeface="Poppins"/>
                <a:cs typeface="Poppins"/>
                <a:sym typeface="Poppins"/>
              </a:rPr>
              <a:t>menu. The option you select will dictate which “room” or audio feed is heard. The volume of both the Webcast Audio and Greenroom Audio can be adjusted using the existing volume controls within the Media Player panel in the layout.</a:t>
            </a:r>
            <a:endParaRPr/>
          </a:p>
        </p:txBody>
      </p:sp>
      <p:sp>
        <p:nvSpPr>
          <p:cNvPr id="302" name="Google Shape;302;p8"/>
          <p:cNvSpPr txBox="1"/>
          <p:nvPr/>
        </p:nvSpPr>
        <p:spPr>
          <a:xfrm>
            <a:off x="685800" y="4556200"/>
            <a:ext cx="6195300" cy="414300"/>
          </a:xfrm>
          <a:prstGeom prst="rect">
            <a:avLst/>
          </a:prstGeom>
          <a:noFill/>
          <a:ln>
            <a:noFill/>
          </a:ln>
        </p:spPr>
        <p:txBody>
          <a:bodyPr anchorCtr="0" anchor="ctr" bIns="0" lIns="0" spcFirstLastPara="1" rIns="0" wrap="square" tIns="0">
            <a:noAutofit/>
          </a:bodyPr>
          <a:lstStyle/>
          <a:p>
            <a:pPr indent="0" lvl="0" marL="0" marR="0" rtl="0" algn="l">
              <a:lnSpc>
                <a:spcPct val="115000"/>
              </a:lnSpc>
              <a:spcBef>
                <a:spcPts val="0"/>
              </a:spcBef>
              <a:spcAft>
                <a:spcPts val="600"/>
              </a:spcAft>
              <a:buNone/>
            </a:pPr>
            <a:r>
              <a:rPr b="1" i="1" lang="en-US" sz="700" u="none" cap="none" strike="noStrike">
                <a:solidFill>
                  <a:schemeClr val="accent5"/>
                </a:solidFill>
                <a:latin typeface="Poppins"/>
                <a:ea typeface="Poppins"/>
                <a:cs typeface="Poppins"/>
                <a:sym typeface="Poppins"/>
              </a:rPr>
              <a:t>Please Note:</a:t>
            </a:r>
            <a:r>
              <a:rPr b="0" i="1" lang="en-US" sz="700" u="none" cap="none" strike="noStrike">
                <a:solidFill>
                  <a:schemeClr val="lt1"/>
                </a:solidFill>
                <a:latin typeface="Poppins"/>
                <a:ea typeface="Poppins"/>
                <a:cs typeface="Poppins"/>
                <a:sym typeface="Poppins"/>
              </a:rPr>
              <a:t> The Greenroom feature is available for </a:t>
            </a:r>
            <a:r>
              <a:rPr b="1" i="1" lang="en-US" sz="700" u="none" cap="none" strike="noStrike">
                <a:solidFill>
                  <a:schemeClr val="lt1"/>
                </a:solidFill>
                <a:latin typeface="Poppins"/>
                <a:ea typeface="Poppins"/>
                <a:cs typeface="Poppins"/>
                <a:sym typeface="Poppins"/>
              </a:rPr>
              <a:t>Webcam</a:t>
            </a:r>
            <a:r>
              <a:rPr b="0" i="1" lang="en-US" sz="700" u="none" cap="none" strike="noStrike">
                <a:solidFill>
                  <a:schemeClr val="lt1"/>
                </a:solidFill>
                <a:latin typeface="Poppins"/>
                <a:ea typeface="Poppins"/>
                <a:cs typeface="Poppins"/>
                <a:sym typeface="Poppins"/>
              </a:rPr>
              <a:t> and </a:t>
            </a:r>
            <a:r>
              <a:rPr b="1" i="1" lang="en-US" sz="700" u="none" cap="none" strike="noStrike">
                <a:solidFill>
                  <a:schemeClr val="lt1"/>
                </a:solidFill>
                <a:latin typeface="Poppins"/>
                <a:ea typeface="Poppins"/>
                <a:cs typeface="Poppins"/>
                <a:sym typeface="Poppins"/>
              </a:rPr>
              <a:t>Phone</a:t>
            </a:r>
            <a:r>
              <a:rPr b="0" i="1" lang="en-US" sz="700" u="none" cap="none" strike="noStrike">
                <a:solidFill>
                  <a:schemeClr val="lt1"/>
                </a:solidFill>
                <a:latin typeface="Poppins"/>
                <a:ea typeface="Poppins"/>
                <a:cs typeface="Poppins"/>
                <a:sym typeface="Poppins"/>
              </a:rPr>
              <a:t> sources only and is only available to staffers with the </a:t>
            </a:r>
            <a:r>
              <a:rPr b="1" i="1" lang="en-US" sz="700" u="none" cap="none" strike="noStrike">
                <a:solidFill>
                  <a:schemeClr val="lt1"/>
                </a:solidFill>
                <a:latin typeface="Poppins"/>
                <a:ea typeface="Poppins"/>
                <a:cs typeface="Poppins"/>
                <a:sym typeface="Poppins"/>
              </a:rPr>
              <a:t>Auto-Ask for Webcam/Mic permission </a:t>
            </a:r>
            <a:r>
              <a:rPr b="0" i="1" lang="en-US" sz="700" u="none" cap="none" strike="noStrike">
                <a:solidFill>
                  <a:schemeClr val="lt1"/>
                </a:solidFill>
                <a:latin typeface="Poppins"/>
                <a:ea typeface="Poppins"/>
                <a:cs typeface="Poppins"/>
                <a:sym typeface="Poppins"/>
              </a:rPr>
              <a:t>enabled in their staffer settings. If this setting is unavailable in your source settings, reach out to your webcast administrator.</a:t>
            </a:r>
            <a:endParaRPr b="0" i="1" sz="700" u="none" cap="none" strike="noStrike">
              <a:solidFill>
                <a:schemeClr val="lt1"/>
              </a:solidFill>
              <a:latin typeface="Poppins"/>
              <a:ea typeface="Poppins"/>
              <a:cs typeface="Poppins"/>
              <a:sym typeface="Poppins"/>
            </a:endParaRPr>
          </a:p>
        </p:txBody>
      </p:sp>
      <p:pic>
        <p:nvPicPr>
          <p:cNvPr descr="Graphical user interface, text, application&#10;&#10;Description automatically generated" id="303" name="Google Shape;303;p8"/>
          <p:cNvPicPr preferRelativeResize="0"/>
          <p:nvPr/>
        </p:nvPicPr>
        <p:blipFill rotWithShape="1">
          <a:blip r:embed="rId4">
            <a:alphaModFix/>
          </a:blip>
          <a:srcRect b="0" l="0" r="2114" t="3873"/>
          <a:stretch/>
        </p:blipFill>
        <p:spPr>
          <a:xfrm>
            <a:off x="5606725" y="687775"/>
            <a:ext cx="2851475" cy="913400"/>
          </a:xfrm>
          <a:prstGeom prst="rect">
            <a:avLst/>
          </a:prstGeom>
          <a:noFill/>
          <a:ln>
            <a:noFill/>
          </a:ln>
        </p:spPr>
      </p:pic>
      <p:sp>
        <p:nvSpPr>
          <p:cNvPr id="304" name="Google Shape;304;p8"/>
          <p:cNvSpPr txBox="1"/>
          <p:nvPr>
            <p:ph idx="1" type="body"/>
          </p:nvPr>
        </p:nvSpPr>
        <p:spPr>
          <a:xfrm>
            <a:off x="4800600" y="2602975"/>
            <a:ext cx="3657600" cy="1225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600"/>
              </a:spcBef>
              <a:spcAft>
                <a:spcPts val="600"/>
              </a:spcAft>
              <a:buNone/>
            </a:pPr>
            <a:r>
              <a:rPr lang="en-US">
                <a:solidFill>
                  <a:schemeClr val="lt1"/>
                </a:solidFill>
              </a:rPr>
              <a:t>D</a:t>
            </a:r>
            <a:r>
              <a:rPr lang="en-US">
                <a:solidFill>
                  <a:schemeClr val="lt1"/>
                </a:solidFill>
                <a:latin typeface="Poppins"/>
                <a:ea typeface="Poppins"/>
                <a:cs typeface="Poppins"/>
                <a:sym typeface="Poppins"/>
              </a:rPr>
              <a:t>uring the webcast, Greenroom acts as a separate communication line for you to privately interact with active sources while the live webcast is ongoing. This means you can seamlessly coordinate with your team members and ensure a smooth flow of communication throughout the entire webcast.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id="309" name="Google Shape;309;p9"/>
          <p:cNvPicPr preferRelativeResize="0"/>
          <p:nvPr/>
        </p:nvPicPr>
        <p:blipFill rotWithShape="1">
          <a:blip r:embed="rId3">
            <a:alphaModFix/>
          </a:blip>
          <a:srcRect b="11779" l="4279" r="4279" t="17166"/>
          <a:stretch/>
        </p:blipFill>
        <p:spPr>
          <a:xfrm>
            <a:off x="3670400" y="940325"/>
            <a:ext cx="4112748" cy="3184873"/>
          </a:xfrm>
          <a:prstGeom prst="rect">
            <a:avLst/>
          </a:prstGeom>
          <a:noFill/>
          <a:ln>
            <a:noFill/>
          </a:ln>
        </p:spPr>
      </p:pic>
      <p:sp>
        <p:nvSpPr>
          <p:cNvPr id="310" name="Google Shape;310;p9"/>
          <p:cNvSpPr txBox="1"/>
          <p:nvPr>
            <p:ph type="title"/>
          </p:nvPr>
        </p:nvSpPr>
        <p:spPr>
          <a:xfrm>
            <a:off x="685800" y="687775"/>
            <a:ext cx="7772400" cy="377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en-US">
                <a:solidFill>
                  <a:schemeClr val="lt1"/>
                </a:solidFill>
              </a:rPr>
              <a:t>Backend Chat</a:t>
            </a:r>
            <a:endParaRPr>
              <a:solidFill>
                <a:schemeClr val="lt1"/>
              </a:solidFill>
            </a:endParaRPr>
          </a:p>
        </p:txBody>
      </p:sp>
      <p:sp>
        <p:nvSpPr>
          <p:cNvPr id="311" name="Google Shape;311;p9"/>
          <p:cNvSpPr txBox="1"/>
          <p:nvPr>
            <p:ph idx="1" type="body"/>
          </p:nvPr>
        </p:nvSpPr>
        <p:spPr>
          <a:xfrm>
            <a:off x="685800" y="1454275"/>
            <a:ext cx="3405900" cy="3003300"/>
          </a:xfrm>
          <a:prstGeom prst="rect">
            <a:avLst/>
          </a:prstGeom>
          <a:noFill/>
          <a:ln>
            <a:noFill/>
          </a:ln>
        </p:spPr>
        <p:txBody>
          <a:bodyPr anchorCtr="0" anchor="t" bIns="0" lIns="0" spcFirstLastPara="1" rIns="0" wrap="square" tIns="0">
            <a:noAutofit/>
          </a:bodyPr>
          <a:lstStyle/>
          <a:p>
            <a:pPr indent="-207009" lvl="0" marL="228600" rtl="0" algn="l">
              <a:lnSpc>
                <a:spcPct val="115000"/>
              </a:lnSpc>
              <a:spcBef>
                <a:spcPts val="0"/>
              </a:spcBef>
              <a:spcAft>
                <a:spcPts val="0"/>
              </a:spcAft>
              <a:buClr>
                <a:schemeClr val="lt1"/>
              </a:buClr>
              <a:buSzPts val="1100"/>
              <a:buChar char="●"/>
            </a:pPr>
            <a:r>
              <a:rPr lang="en-US">
                <a:solidFill>
                  <a:schemeClr val="lt1"/>
                </a:solidFill>
                <a:latin typeface="Poppins"/>
                <a:ea typeface="Poppins"/>
                <a:cs typeface="Poppins"/>
                <a:sym typeface="Poppins"/>
              </a:rPr>
              <a:t>The Backend Chat can be used to communicate with anybody who is logged into the webcast as a staffer</a:t>
            </a:r>
            <a:endParaRPr/>
          </a:p>
          <a:p>
            <a:pPr indent="-137160" lvl="0" marL="228600" rtl="0" algn="l">
              <a:lnSpc>
                <a:spcPct val="115000"/>
              </a:lnSpc>
              <a:spcBef>
                <a:spcPts val="0"/>
              </a:spcBef>
              <a:spcAft>
                <a:spcPts val="0"/>
              </a:spcAft>
              <a:buClr>
                <a:schemeClr val="lt1"/>
              </a:buClr>
              <a:buSzPts val="1400"/>
              <a:buNone/>
            </a:pPr>
            <a:r>
              <a:t/>
            </a:r>
            <a:endParaRPr>
              <a:solidFill>
                <a:schemeClr val="lt1"/>
              </a:solidFill>
              <a:latin typeface="Poppins"/>
              <a:ea typeface="Poppins"/>
              <a:cs typeface="Poppins"/>
              <a:sym typeface="Poppins"/>
            </a:endParaRPr>
          </a:p>
          <a:p>
            <a:pPr indent="-207009" lvl="0" marL="228600" rtl="0" algn="l">
              <a:lnSpc>
                <a:spcPct val="115000"/>
              </a:lnSpc>
              <a:spcBef>
                <a:spcPts val="0"/>
              </a:spcBef>
              <a:spcAft>
                <a:spcPts val="0"/>
              </a:spcAft>
              <a:buClr>
                <a:schemeClr val="lt1"/>
              </a:buClr>
              <a:buSzPts val="1100"/>
              <a:buChar char="●"/>
            </a:pPr>
            <a:r>
              <a:rPr lang="en-US">
                <a:solidFill>
                  <a:schemeClr val="lt1"/>
                </a:solidFill>
                <a:latin typeface="Poppins"/>
                <a:ea typeface="Poppins"/>
                <a:cs typeface="Poppins"/>
                <a:sym typeface="Poppins"/>
              </a:rPr>
              <a:t>It is a great way to communicate with individual backend users or all staffers</a:t>
            </a:r>
            <a:endParaRPr/>
          </a:p>
          <a:p>
            <a:pPr indent="-137160" lvl="0" marL="228600" rtl="0" algn="l">
              <a:lnSpc>
                <a:spcPct val="115000"/>
              </a:lnSpc>
              <a:spcBef>
                <a:spcPts val="0"/>
              </a:spcBef>
              <a:spcAft>
                <a:spcPts val="0"/>
              </a:spcAft>
              <a:buClr>
                <a:schemeClr val="lt1"/>
              </a:buClr>
              <a:buSzPts val="1400"/>
              <a:buNone/>
            </a:pPr>
            <a:r>
              <a:t/>
            </a:r>
            <a:endParaRPr>
              <a:solidFill>
                <a:schemeClr val="lt1"/>
              </a:solidFill>
              <a:latin typeface="Poppins"/>
              <a:ea typeface="Poppins"/>
              <a:cs typeface="Poppins"/>
              <a:sym typeface="Poppins"/>
            </a:endParaRPr>
          </a:p>
          <a:p>
            <a:pPr indent="-207009" lvl="0" marL="228600" rtl="0" algn="l">
              <a:lnSpc>
                <a:spcPct val="115000"/>
              </a:lnSpc>
              <a:spcBef>
                <a:spcPts val="0"/>
              </a:spcBef>
              <a:spcAft>
                <a:spcPts val="0"/>
              </a:spcAft>
              <a:buClr>
                <a:schemeClr val="lt1"/>
              </a:buClr>
              <a:buSzPts val="1100"/>
              <a:buChar char="●"/>
            </a:pPr>
            <a:r>
              <a:rPr lang="en-US">
                <a:solidFill>
                  <a:schemeClr val="lt1"/>
                </a:solidFill>
                <a:latin typeface="Poppins"/>
                <a:ea typeface="Poppins"/>
                <a:cs typeface="Poppins"/>
                <a:sym typeface="Poppins"/>
              </a:rPr>
              <a:t>Like the Public Chat, the contents will be cleared when a user exits and re-enters the platform</a:t>
            </a:r>
            <a:endParaRPr/>
          </a:p>
          <a:p>
            <a:pPr indent="-137160" lvl="0" marL="228600" rtl="0" algn="l">
              <a:lnSpc>
                <a:spcPct val="115000"/>
              </a:lnSpc>
              <a:spcBef>
                <a:spcPts val="0"/>
              </a:spcBef>
              <a:spcAft>
                <a:spcPts val="0"/>
              </a:spcAft>
              <a:buClr>
                <a:schemeClr val="lt1"/>
              </a:buClr>
              <a:buSzPts val="1400"/>
              <a:buNone/>
            </a:pPr>
            <a:r>
              <a:t/>
            </a:r>
            <a:endParaRPr>
              <a:solidFill>
                <a:schemeClr val="lt1"/>
              </a:solidFill>
              <a:latin typeface="Poppins"/>
              <a:ea typeface="Poppins"/>
              <a:cs typeface="Poppins"/>
              <a:sym typeface="Poppins"/>
            </a:endParaRPr>
          </a:p>
          <a:p>
            <a:pPr indent="-207009" lvl="0" marL="228600" rtl="0" algn="l">
              <a:lnSpc>
                <a:spcPct val="115000"/>
              </a:lnSpc>
              <a:spcBef>
                <a:spcPts val="0"/>
              </a:spcBef>
              <a:spcAft>
                <a:spcPts val="0"/>
              </a:spcAft>
              <a:buClr>
                <a:schemeClr val="lt1"/>
              </a:buClr>
              <a:buSzPts val="1100"/>
              <a:buChar char="●"/>
            </a:pPr>
            <a:r>
              <a:rPr lang="en-US">
                <a:solidFill>
                  <a:schemeClr val="lt1"/>
                </a:solidFill>
                <a:latin typeface="Poppins"/>
                <a:ea typeface="Poppins"/>
                <a:cs typeface="Poppins"/>
                <a:sym typeface="Poppins"/>
              </a:rPr>
              <a:t>Feel free to type in a test message!</a:t>
            </a:r>
            <a:endParaRPr/>
          </a:p>
          <a:p>
            <a:pPr indent="0" lvl="0" marL="0" rtl="0" algn="l">
              <a:lnSpc>
                <a:spcPct val="115000"/>
              </a:lnSpc>
              <a:spcBef>
                <a:spcPts val="0"/>
              </a:spcBef>
              <a:spcAft>
                <a:spcPts val="0"/>
              </a:spcAft>
              <a:buSzPts val="1800"/>
              <a:buNone/>
            </a:pPr>
            <a:r>
              <a:t/>
            </a:r>
            <a:endParaRPr>
              <a:solidFill>
                <a:schemeClr val="lt1"/>
              </a:solidFill>
              <a:latin typeface="Poppins"/>
              <a:ea typeface="Poppins"/>
              <a:cs typeface="Poppins"/>
              <a:sym typeface="Poppins"/>
            </a:endParaRPr>
          </a:p>
        </p:txBody>
      </p:sp>
      <p:sp>
        <p:nvSpPr>
          <p:cNvPr id="312" name="Google Shape;312;p9"/>
          <p:cNvSpPr txBox="1"/>
          <p:nvPr>
            <p:ph idx="12" type="sldNum"/>
          </p:nvPr>
        </p:nvSpPr>
        <p:spPr>
          <a:xfrm>
            <a:off x="8458200" y="4455550"/>
            <a:ext cx="685800" cy="615600"/>
          </a:xfrm>
          <a:prstGeom prst="rect">
            <a:avLst/>
          </a:prstGeom>
          <a:noFill/>
          <a:ln>
            <a:noFill/>
          </a:ln>
        </p:spPr>
        <p:txBody>
          <a:bodyPr anchorCtr="0" anchor="ctr" bIns="19050" lIns="19050" spcFirstLastPara="1" rIns="19050" wrap="square" tIns="19050">
            <a:noAutofit/>
          </a:bodyPr>
          <a:lstStyle/>
          <a:p>
            <a:pPr indent="0" lvl="0" marL="0" rtl="0" algn="ctr">
              <a:lnSpc>
                <a:spcPct val="100000"/>
              </a:lnSpc>
              <a:spcBef>
                <a:spcPts val="0"/>
              </a:spcBef>
              <a:spcAft>
                <a:spcPts val="0"/>
              </a:spcAft>
              <a:buSzPts val="1100"/>
              <a:buNone/>
            </a:pPr>
            <a:fld id="{00000000-1234-1234-1234-123412341234}" type="slidenum">
              <a:rPr lang="en-US"/>
              <a:t>‹#›</a:t>
            </a:fld>
            <a:endParaRPr/>
          </a:p>
        </p:txBody>
      </p:sp>
      <p:pic>
        <p:nvPicPr>
          <p:cNvPr descr="Background pattern&#10;&#10;Description automatically generated with medium confidence" id="313" name="Google Shape;313;p9"/>
          <p:cNvPicPr preferRelativeResize="0"/>
          <p:nvPr/>
        </p:nvPicPr>
        <p:blipFill rotWithShape="1">
          <a:blip r:embed="rId4">
            <a:alphaModFix/>
          </a:blip>
          <a:srcRect b="0" l="0" r="0" t="0"/>
          <a:stretch/>
        </p:blipFill>
        <p:spPr>
          <a:xfrm>
            <a:off x="6452475" y="687775"/>
            <a:ext cx="2005725" cy="3767775"/>
          </a:xfrm>
          <a:prstGeom prst="rect">
            <a:avLst/>
          </a:prstGeom>
          <a:noFill/>
          <a:ln>
            <a:noFill/>
          </a:ln>
          <a:effectLst>
            <a:outerShdw blurRad="304197" rotWithShape="0" algn="tl" dir="6120000" dist="49958">
              <a:srgbClr val="000000">
                <a:alpha val="4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Brandlive - Deck Landscape">
  <a:themeElements>
    <a:clrScheme name="20_BasicBlack">
      <a:dk1>
        <a:srgbClr val="080D06"/>
      </a:dk1>
      <a:lt1>
        <a:srgbClr val="FFFFFF"/>
      </a:lt1>
      <a:dk2>
        <a:srgbClr val="D9D9D9"/>
      </a:dk2>
      <a:lt2>
        <a:srgbClr val="999999"/>
      </a:lt2>
      <a:accent1>
        <a:srgbClr val="080D06"/>
      </a:accent1>
      <a:accent2>
        <a:srgbClr val="5AE4FF"/>
      </a:accent2>
      <a:accent3>
        <a:srgbClr val="FF6AE6"/>
      </a:accent3>
      <a:accent4>
        <a:srgbClr val="FFF85C"/>
      </a:accent4>
      <a:accent5>
        <a:srgbClr val="A6FF79"/>
      </a:accent5>
      <a:accent6>
        <a:srgbClr val="EB446D"/>
      </a:accent6>
      <a:hlink>
        <a:srgbClr val="FF6AE6"/>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Brandlive - Deck Landscape">
  <a:themeElements>
    <a:clrScheme name="20_BasicBlack">
      <a:dk1>
        <a:srgbClr val="080D06"/>
      </a:dk1>
      <a:lt1>
        <a:srgbClr val="FFFFFF"/>
      </a:lt1>
      <a:dk2>
        <a:srgbClr val="D9D9D9"/>
      </a:dk2>
      <a:lt2>
        <a:srgbClr val="999999"/>
      </a:lt2>
      <a:accent1>
        <a:srgbClr val="080D06"/>
      </a:accent1>
      <a:accent2>
        <a:srgbClr val="5AE4FF"/>
      </a:accent2>
      <a:accent3>
        <a:srgbClr val="FF6AE6"/>
      </a:accent3>
      <a:accent4>
        <a:srgbClr val="FFF85C"/>
      </a:accent4>
      <a:accent5>
        <a:srgbClr val="A6FF79"/>
      </a:accent5>
      <a:accent6>
        <a:srgbClr val="EB446D"/>
      </a:accent6>
      <a:hlink>
        <a:srgbClr val="FF6AE6"/>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